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7"/>
    <p:sldId id="257" r:id="rId48"/>
    <p:sldId id="258" r:id="rId49"/>
    <p:sldId id="259" r:id="rId50"/>
    <p:sldId id="260" r:id="rId51"/>
    <p:sldId id="261" r:id="rId52"/>
    <p:sldId id="262" r:id="rId53"/>
    <p:sldId id="263" r:id="rId54"/>
    <p:sldId id="264" r:id="rId55"/>
    <p:sldId id="265" r:id="rId56"/>
    <p:sldId id="266" r:id="rId57"/>
    <p:sldId id="267" r:id="rId58"/>
    <p:sldId id="268" r:id="rId59"/>
    <p:sldId id="269" r:id="rId60"/>
    <p:sldId id="270" r:id="rId61"/>
    <p:sldId id="271" r:id="rId62"/>
    <p:sldId id="272" r:id="rId63"/>
    <p:sldId id="273" r:id="rId64"/>
    <p:sldId id="274" r:id="rId65"/>
    <p:sldId id="275" r:id="rId66"/>
    <p:sldId id="276" r:id="rId67"/>
    <p:sldId id="277" r:id="rId68"/>
    <p:sldId id="278" r:id="rId69"/>
  </p:sldIdLst>
  <p:sldSz cx="18288000" cy="10287000"/>
  <p:notesSz cx="6858000" cy="9144000"/>
  <p:embeddedFontLst>
    <p:embeddedFont>
      <p:font typeface="Oswald" charset="1" panose="00000500000000000000"/>
      <p:regular r:id="rId6"/>
    </p:embeddedFont>
    <p:embeddedFont>
      <p:font typeface="Oswald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Archivo Black" charset="1" panose="020B0A03020202020B04"/>
      <p:regular r:id="rId12"/>
    </p:embeddedFont>
    <p:embeddedFont>
      <p:font typeface="DM Sans" charset="1" panose="00000000000000000000"/>
      <p:regular r:id="rId13"/>
    </p:embeddedFont>
    <p:embeddedFont>
      <p:font typeface="DM Sans Bold" charset="1" panose="00000000000000000000"/>
      <p:regular r:id="rId14"/>
    </p:embeddedFont>
    <p:embeddedFont>
      <p:font typeface="DM Sans Italics" charset="1" panose="00000000000000000000"/>
      <p:regular r:id="rId15"/>
    </p:embeddedFont>
    <p:embeddedFont>
      <p:font typeface="DM Sans Bold Italics" charset="1" panose="00000000000000000000"/>
      <p:regular r:id="rId16"/>
    </p:embeddedFont>
    <p:embeddedFont>
      <p:font typeface="Open Sauce" charset="1" panose="00000500000000000000"/>
      <p:regular r:id="rId17"/>
    </p:embeddedFont>
    <p:embeddedFont>
      <p:font typeface="Open Sauce Bold" charset="1" panose="00000800000000000000"/>
      <p:regular r:id="rId18"/>
    </p:embeddedFont>
    <p:embeddedFont>
      <p:font typeface="Open Sauce Italics" charset="1" panose="00000500000000000000"/>
      <p:regular r:id="rId19"/>
    </p:embeddedFont>
    <p:embeddedFont>
      <p:font typeface="Open Sauce Bold Italics" charset="1" panose="00000800000000000000"/>
      <p:regular r:id="rId20"/>
    </p:embeddedFont>
    <p:embeddedFont>
      <p:font typeface="Open Sauce Light" charset="1" panose="00000400000000000000"/>
      <p:regular r:id="rId21"/>
    </p:embeddedFont>
    <p:embeddedFont>
      <p:font typeface="Open Sauce Light Italics" charset="1" panose="00000400000000000000"/>
      <p:regular r:id="rId22"/>
    </p:embeddedFont>
    <p:embeddedFont>
      <p:font typeface="Open Sauce Medium" charset="1" panose="00000600000000000000"/>
      <p:regular r:id="rId23"/>
    </p:embeddedFont>
    <p:embeddedFont>
      <p:font typeface="Open Sauce Medium Italics" charset="1" panose="00000600000000000000"/>
      <p:regular r:id="rId24"/>
    </p:embeddedFont>
    <p:embeddedFont>
      <p:font typeface="Open Sauce Semi-Bold" charset="1" panose="00000700000000000000"/>
      <p:regular r:id="rId25"/>
    </p:embeddedFont>
    <p:embeddedFont>
      <p:font typeface="Open Sauce Semi-Bold Italics" charset="1" panose="00000700000000000000"/>
      <p:regular r:id="rId26"/>
    </p:embeddedFont>
    <p:embeddedFont>
      <p:font typeface="Open Sauce Heavy" charset="1" panose="00000A00000000000000"/>
      <p:regular r:id="rId27"/>
    </p:embeddedFont>
    <p:embeddedFont>
      <p:font typeface="Open Sauce Heavy Italics" charset="1" panose="00000A00000000000000"/>
      <p:regular r:id="rId28"/>
    </p:embeddedFont>
    <p:embeddedFont>
      <p:font typeface="Montserrat" charset="1" panose="00000500000000000000"/>
      <p:regular r:id="rId29"/>
    </p:embeddedFont>
    <p:embeddedFont>
      <p:font typeface="Montserrat Bold" charset="1" panose="00000800000000000000"/>
      <p:regular r:id="rId30"/>
    </p:embeddedFont>
    <p:embeddedFont>
      <p:font typeface="Montserrat Italics" charset="1" panose="00000500000000000000"/>
      <p:regular r:id="rId31"/>
    </p:embeddedFont>
    <p:embeddedFont>
      <p:font typeface="Montserrat Bold Italics" charset="1" panose="00000800000000000000"/>
      <p:regular r:id="rId32"/>
    </p:embeddedFont>
    <p:embeddedFont>
      <p:font typeface="Montserrat Thin" charset="1" panose="00000300000000000000"/>
      <p:regular r:id="rId33"/>
    </p:embeddedFont>
    <p:embeddedFont>
      <p:font typeface="Montserrat Thin Italics" charset="1" panose="00000300000000000000"/>
      <p:regular r:id="rId34"/>
    </p:embeddedFont>
    <p:embeddedFont>
      <p:font typeface="Montserrat Extra-Light" charset="1" panose="00000300000000000000"/>
      <p:regular r:id="rId35"/>
    </p:embeddedFont>
    <p:embeddedFont>
      <p:font typeface="Montserrat Extra-Light Italics" charset="1" panose="00000300000000000000"/>
      <p:regular r:id="rId36"/>
    </p:embeddedFont>
    <p:embeddedFont>
      <p:font typeface="Montserrat Light" charset="1" panose="00000400000000000000"/>
      <p:regular r:id="rId37"/>
    </p:embeddedFont>
    <p:embeddedFont>
      <p:font typeface="Montserrat Light Italics" charset="1" panose="00000400000000000000"/>
      <p:regular r:id="rId38"/>
    </p:embeddedFont>
    <p:embeddedFont>
      <p:font typeface="Montserrat Medium" charset="1" panose="00000600000000000000"/>
      <p:regular r:id="rId39"/>
    </p:embeddedFont>
    <p:embeddedFont>
      <p:font typeface="Montserrat Medium Italics" charset="1" panose="00000600000000000000"/>
      <p:regular r:id="rId40"/>
    </p:embeddedFont>
    <p:embeddedFont>
      <p:font typeface="Montserrat Semi-Bold" charset="1" panose="00000700000000000000"/>
      <p:regular r:id="rId41"/>
    </p:embeddedFont>
    <p:embeddedFont>
      <p:font typeface="Montserrat Semi-Bold Italics" charset="1" panose="00000700000000000000"/>
      <p:regular r:id="rId42"/>
    </p:embeddedFont>
    <p:embeddedFont>
      <p:font typeface="Montserrat Ultra-Bold" charset="1" panose="00000900000000000000"/>
      <p:regular r:id="rId43"/>
    </p:embeddedFont>
    <p:embeddedFont>
      <p:font typeface="Montserrat Ultra-Bold Italics" charset="1" panose="00000900000000000000"/>
      <p:regular r:id="rId44"/>
    </p:embeddedFont>
    <p:embeddedFont>
      <p:font typeface="Montserrat Heavy" charset="1" panose="00000A00000000000000"/>
      <p:regular r:id="rId45"/>
    </p:embeddedFont>
    <p:embeddedFont>
      <p:font typeface="Montserrat Heavy Italics" charset="1" panose="00000A0000000000000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slides/slide1.xml" Type="http://schemas.openxmlformats.org/officeDocument/2006/relationships/slide"/><Relationship Id="rId48" Target="slides/slide2.xml" Type="http://schemas.openxmlformats.org/officeDocument/2006/relationships/slide"/><Relationship Id="rId49" Target="slides/slide3.xml" Type="http://schemas.openxmlformats.org/officeDocument/2006/relationships/slide"/><Relationship Id="rId5" Target="tableStyles.xml" Type="http://schemas.openxmlformats.org/officeDocument/2006/relationships/tableStyles"/><Relationship Id="rId50" Target="slides/slide4.xml" Type="http://schemas.openxmlformats.org/officeDocument/2006/relationships/slide"/><Relationship Id="rId51" Target="slides/slide5.xml" Type="http://schemas.openxmlformats.org/officeDocument/2006/relationships/slide"/><Relationship Id="rId52" Target="slides/slide6.xml" Type="http://schemas.openxmlformats.org/officeDocument/2006/relationships/slide"/><Relationship Id="rId53" Target="slides/slide7.xml" Type="http://schemas.openxmlformats.org/officeDocument/2006/relationships/slide"/><Relationship Id="rId54" Target="slides/slide8.xml" Type="http://schemas.openxmlformats.org/officeDocument/2006/relationships/slide"/><Relationship Id="rId55" Target="slides/slide9.xml" Type="http://schemas.openxmlformats.org/officeDocument/2006/relationships/slide"/><Relationship Id="rId56" Target="slides/slide10.xml" Type="http://schemas.openxmlformats.org/officeDocument/2006/relationships/slide"/><Relationship Id="rId57" Target="slides/slide11.xml" Type="http://schemas.openxmlformats.org/officeDocument/2006/relationships/slide"/><Relationship Id="rId58" Target="slides/slide12.xml" Type="http://schemas.openxmlformats.org/officeDocument/2006/relationships/slide"/><Relationship Id="rId59" Target="slides/slide13.xml" Type="http://schemas.openxmlformats.org/officeDocument/2006/relationships/slide"/><Relationship Id="rId6" Target="fonts/font6.fntdata" Type="http://schemas.openxmlformats.org/officeDocument/2006/relationships/font"/><Relationship Id="rId60" Target="slides/slide14.xml" Type="http://schemas.openxmlformats.org/officeDocument/2006/relationships/slide"/><Relationship Id="rId61" Target="slides/slide15.xml" Type="http://schemas.openxmlformats.org/officeDocument/2006/relationships/slide"/><Relationship Id="rId62" Target="slides/slide16.xml" Type="http://schemas.openxmlformats.org/officeDocument/2006/relationships/slide"/><Relationship Id="rId63" Target="slides/slide17.xml" Type="http://schemas.openxmlformats.org/officeDocument/2006/relationships/slide"/><Relationship Id="rId64" Target="slides/slide18.xml" Type="http://schemas.openxmlformats.org/officeDocument/2006/relationships/slide"/><Relationship Id="rId65" Target="slides/slide19.xml" Type="http://schemas.openxmlformats.org/officeDocument/2006/relationships/slide"/><Relationship Id="rId66" Target="slides/slide20.xml" Type="http://schemas.openxmlformats.org/officeDocument/2006/relationships/slide"/><Relationship Id="rId67" Target="slides/slide21.xml" Type="http://schemas.openxmlformats.org/officeDocument/2006/relationships/slide"/><Relationship Id="rId68" Target="slides/slide22.xml" Type="http://schemas.openxmlformats.org/officeDocument/2006/relationships/slide"/><Relationship Id="rId69" Target="slides/slide23.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1.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6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1.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6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1.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6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1.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6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1.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6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1.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6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1.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6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1.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6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1.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7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1.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7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1.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7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1.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7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1.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7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75.png" Type="http://schemas.openxmlformats.org/officeDocument/2006/relationships/image"/><Relationship Id="rId6" Target="../media/image7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2" Target="../media/image8.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svg" Type="http://schemas.openxmlformats.org/officeDocument/2006/relationships/image"/><Relationship Id="rId11" Target="../media/image35.png" Type="http://schemas.openxmlformats.org/officeDocument/2006/relationships/image"/><Relationship Id="rId12" Target="../media/image36.svg" Type="http://schemas.openxmlformats.org/officeDocument/2006/relationships/image"/><Relationship Id="rId13" Target="../media/image37.png" Type="http://schemas.openxmlformats.org/officeDocument/2006/relationships/image"/><Relationship Id="rId14" Target="../media/image38.svg" Type="http://schemas.openxmlformats.org/officeDocument/2006/relationships/image"/><Relationship Id="rId15" Target="../media/image39.png" Type="http://schemas.openxmlformats.org/officeDocument/2006/relationships/image"/><Relationship Id="rId16" Target="../media/image40.png" Type="http://schemas.openxmlformats.org/officeDocument/2006/relationships/image"/><Relationship Id="rId17" Target="../media/image41.svg" Type="http://schemas.openxmlformats.org/officeDocument/2006/relationships/image"/><Relationship Id="rId18" Target="../media/image42.png" Type="http://schemas.openxmlformats.org/officeDocument/2006/relationships/image"/><Relationship Id="rId19" Target="../media/image43.png" Type="http://schemas.openxmlformats.org/officeDocument/2006/relationships/image"/><Relationship Id="rId2" Target="../media/image26.png" Type="http://schemas.openxmlformats.org/officeDocument/2006/relationships/image"/><Relationship Id="rId20" Target="../media/image44.svg" Type="http://schemas.openxmlformats.org/officeDocument/2006/relationships/image"/><Relationship Id="rId21" Target="../media/image45.png" Type="http://schemas.openxmlformats.org/officeDocument/2006/relationships/image"/><Relationship Id="rId22" Target="../media/image46.svg" Type="http://schemas.openxmlformats.org/officeDocument/2006/relationships/image"/><Relationship Id="rId23" Target="../media/image47.png" Type="http://schemas.openxmlformats.org/officeDocument/2006/relationships/image"/><Relationship Id="rId24" Target="../media/image48.svg" Type="http://schemas.openxmlformats.org/officeDocument/2006/relationships/image"/><Relationship Id="rId25" Target="../media/image49.png" Type="http://schemas.openxmlformats.org/officeDocument/2006/relationships/image"/><Relationship Id="rId26" Target="../media/image50.sv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 Id="rId7" Target="../media/image31.png" Type="http://schemas.openxmlformats.org/officeDocument/2006/relationships/image"/><Relationship Id="rId8" Target="../media/image32.png" Type="http://schemas.openxmlformats.org/officeDocument/2006/relationships/image"/><Relationship Id="rId9" Target="../media/image3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51.png" Type="http://schemas.openxmlformats.org/officeDocument/2006/relationships/image"/><Relationship Id="rId4" Target="../media/image52.svg" Type="http://schemas.openxmlformats.org/officeDocument/2006/relationships/image"/><Relationship Id="rId5" Target="../media/image53.png" Type="http://schemas.openxmlformats.org/officeDocument/2006/relationships/image"/><Relationship Id="rId6" Target="../media/image5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55.png" Type="http://schemas.openxmlformats.org/officeDocument/2006/relationships/image"/><Relationship Id="rId4" Target="../media/image56.svg" Type="http://schemas.openxmlformats.org/officeDocument/2006/relationships/image"/><Relationship Id="rId5" Target="../media/image57.png" Type="http://schemas.openxmlformats.org/officeDocument/2006/relationships/image"/><Relationship Id="rId6" Target="../media/image5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6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7659121">
            <a:off x="13444653"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3172078" y="1566823"/>
            <a:ext cx="11943845" cy="4208864"/>
            <a:chOff x="0" y="0"/>
            <a:chExt cx="2306551" cy="812800"/>
          </a:xfrm>
        </p:grpSpPr>
        <p:sp>
          <p:nvSpPr>
            <p:cNvPr name="Freeform 5" id="5"/>
            <p:cNvSpPr/>
            <p:nvPr/>
          </p:nvSpPr>
          <p:spPr>
            <a:xfrm flipH="false" flipV="false" rot="0">
              <a:off x="0" y="0"/>
              <a:ext cx="2306551" cy="812800"/>
            </a:xfrm>
            <a:custGeom>
              <a:avLst/>
              <a:gdLst/>
              <a:ahLst/>
              <a:cxnLst/>
              <a:rect r="r" b="b" t="t" l="l"/>
              <a:pathLst>
                <a:path h="812800" w="2306551">
                  <a:moveTo>
                    <a:pt x="0" y="0"/>
                  </a:moveTo>
                  <a:lnTo>
                    <a:pt x="2306551" y="0"/>
                  </a:lnTo>
                  <a:lnTo>
                    <a:pt x="2306551" y="812800"/>
                  </a:lnTo>
                  <a:lnTo>
                    <a:pt x="0" y="812800"/>
                  </a:lnTo>
                  <a:close/>
                </a:path>
              </a:pathLst>
            </a:custGeom>
            <a:solidFill>
              <a:srgbClr val="000000">
                <a:alpha val="0"/>
              </a:srgbClr>
            </a:solidFill>
            <a:ln w="38100" cap="sq">
              <a:solidFill>
                <a:srgbClr val="000000"/>
              </a:solidFill>
              <a:prstDash val="solid"/>
              <a:miter/>
            </a:ln>
          </p:spPr>
        </p:sp>
        <p:sp>
          <p:nvSpPr>
            <p:cNvPr name="TextBox 6" id="6"/>
            <p:cNvSpPr txBox="true"/>
            <p:nvPr/>
          </p:nvSpPr>
          <p:spPr>
            <a:xfrm>
              <a:off x="0" y="-19050"/>
              <a:ext cx="2306551" cy="831850"/>
            </a:xfrm>
            <a:prstGeom prst="rect">
              <a:avLst/>
            </a:prstGeom>
          </p:spPr>
          <p:txBody>
            <a:bodyPr anchor="ctr" rtlCol="false" tIns="50800" lIns="50800" bIns="50800" rIns="50800"/>
            <a:lstStyle/>
            <a:p>
              <a:pPr algn="ctr">
                <a:lnSpc>
                  <a:spcPts val="2859"/>
                </a:lnSpc>
              </a:pPr>
            </a:p>
          </p:txBody>
        </p:sp>
      </p:grpSp>
      <p:sp>
        <p:nvSpPr>
          <p:cNvPr name="TextBox 7" id="7"/>
          <p:cNvSpPr txBox="true"/>
          <p:nvPr/>
        </p:nvSpPr>
        <p:spPr>
          <a:xfrm rot="0">
            <a:off x="3172078" y="3882618"/>
            <a:ext cx="11943845" cy="1091030"/>
          </a:xfrm>
          <a:prstGeom prst="rect">
            <a:avLst/>
          </a:prstGeom>
        </p:spPr>
        <p:txBody>
          <a:bodyPr anchor="t" rtlCol="false" tIns="0" lIns="0" bIns="0" rIns="0">
            <a:spAutoFit/>
          </a:bodyPr>
          <a:lstStyle/>
          <a:p>
            <a:pPr algn="ctr">
              <a:lnSpc>
                <a:spcPts val="8887"/>
              </a:lnSpc>
            </a:pPr>
            <a:r>
              <a:rPr lang="en-US" sz="6440" spc="631">
                <a:solidFill>
                  <a:srgbClr val="231F20"/>
                </a:solidFill>
                <a:latin typeface="Oswald Bold"/>
              </a:rPr>
              <a:t>THE PET COMMUNITY WEBSITE</a:t>
            </a:r>
          </a:p>
        </p:txBody>
      </p:sp>
      <p:sp>
        <p:nvSpPr>
          <p:cNvPr name="TextBox 8" id="8"/>
          <p:cNvSpPr txBox="true"/>
          <p:nvPr/>
        </p:nvSpPr>
        <p:spPr>
          <a:xfrm rot="0">
            <a:off x="4236347" y="2425080"/>
            <a:ext cx="9815307" cy="855791"/>
          </a:xfrm>
          <a:prstGeom prst="rect">
            <a:avLst/>
          </a:prstGeom>
        </p:spPr>
        <p:txBody>
          <a:bodyPr anchor="t" rtlCol="false" tIns="0" lIns="0" bIns="0" rIns="0">
            <a:spAutoFit/>
          </a:bodyPr>
          <a:lstStyle/>
          <a:p>
            <a:pPr algn="ctr">
              <a:lnSpc>
                <a:spcPts val="6988"/>
              </a:lnSpc>
            </a:pPr>
            <a:r>
              <a:rPr lang="en-US" sz="5063" spc="496">
                <a:solidFill>
                  <a:srgbClr val="231F20"/>
                </a:solidFill>
                <a:latin typeface="Oswald Bold"/>
              </a:rPr>
              <a:t>CISC3003-WEB PROGRAMMING</a:t>
            </a:r>
          </a:p>
        </p:txBody>
      </p:sp>
      <p:sp>
        <p:nvSpPr>
          <p:cNvPr name="TextBox 9" id="9"/>
          <p:cNvSpPr txBox="true"/>
          <p:nvPr/>
        </p:nvSpPr>
        <p:spPr>
          <a:xfrm rot="0">
            <a:off x="4758110" y="6346586"/>
            <a:ext cx="8771781" cy="3153410"/>
          </a:xfrm>
          <a:prstGeom prst="rect">
            <a:avLst/>
          </a:prstGeom>
        </p:spPr>
        <p:txBody>
          <a:bodyPr anchor="t" rtlCol="false" tIns="0" lIns="0" bIns="0" rIns="0">
            <a:spAutoFit/>
          </a:bodyPr>
          <a:lstStyle/>
          <a:p>
            <a:pPr algn="ctr">
              <a:lnSpc>
                <a:spcPts val="4809"/>
              </a:lnSpc>
            </a:pPr>
            <a:r>
              <a:rPr lang="en-US" sz="3699">
                <a:solidFill>
                  <a:srgbClr val="231F20"/>
                </a:solidFill>
                <a:latin typeface="Open Sauce Bold"/>
              </a:rPr>
              <a:t>TEAM 01</a:t>
            </a:r>
          </a:p>
          <a:p>
            <a:pPr algn="ctr">
              <a:lnSpc>
                <a:spcPts val="2859"/>
              </a:lnSpc>
              <a:spcBef>
                <a:spcPct val="0"/>
              </a:spcBef>
            </a:pPr>
            <a:r>
              <a:rPr lang="en-US" sz="2199">
                <a:solidFill>
                  <a:srgbClr val="231F20"/>
                </a:solidFill>
                <a:latin typeface="Open Sauce"/>
              </a:rPr>
              <a:t>DC025027 AO CHI LAM</a:t>
            </a:r>
          </a:p>
          <a:p>
            <a:pPr algn="ctr">
              <a:lnSpc>
                <a:spcPts val="2859"/>
              </a:lnSpc>
              <a:spcBef>
                <a:spcPct val="0"/>
              </a:spcBef>
            </a:pPr>
            <a:r>
              <a:rPr lang="en-US" sz="2199">
                <a:solidFill>
                  <a:srgbClr val="231F20"/>
                </a:solidFill>
                <a:latin typeface="Open Sauce"/>
              </a:rPr>
              <a:t>DC027857 WANG XINYU</a:t>
            </a:r>
          </a:p>
          <a:p>
            <a:pPr algn="ctr">
              <a:lnSpc>
                <a:spcPts val="2859"/>
              </a:lnSpc>
              <a:spcBef>
                <a:spcPct val="0"/>
              </a:spcBef>
            </a:pPr>
            <a:r>
              <a:rPr lang="en-US" sz="2199">
                <a:solidFill>
                  <a:srgbClr val="231F20"/>
                </a:solidFill>
                <a:latin typeface="Open Sauce"/>
              </a:rPr>
              <a:t>DC027353 CAO YUTING</a:t>
            </a:r>
          </a:p>
          <a:p>
            <a:pPr algn="ctr">
              <a:lnSpc>
                <a:spcPts val="2859"/>
              </a:lnSpc>
              <a:spcBef>
                <a:spcPct val="0"/>
              </a:spcBef>
            </a:pPr>
            <a:r>
              <a:rPr lang="en-US" sz="2199">
                <a:solidFill>
                  <a:srgbClr val="231F20"/>
                </a:solidFill>
                <a:latin typeface="Open Sauce"/>
              </a:rPr>
              <a:t>DC026157 WONG KAI YUAN</a:t>
            </a:r>
          </a:p>
          <a:p>
            <a:pPr algn="ctr">
              <a:lnSpc>
                <a:spcPts val="2859"/>
              </a:lnSpc>
              <a:spcBef>
                <a:spcPct val="0"/>
              </a:spcBef>
            </a:pPr>
            <a:r>
              <a:rPr lang="en-US" sz="2199">
                <a:solidFill>
                  <a:srgbClr val="231F20"/>
                </a:solidFill>
                <a:latin typeface="Open Sauce"/>
              </a:rPr>
              <a:t>DC328783 JOÃO PAULO MONTEIRO BARROS CEVA RODRIGUES</a:t>
            </a:r>
          </a:p>
          <a:p>
            <a:pPr algn="ctr">
              <a:lnSpc>
                <a:spcPts val="2859"/>
              </a:lnSpc>
              <a:spcBef>
                <a:spcPct val="0"/>
              </a:spcBef>
            </a:pPr>
            <a:r>
              <a:rPr lang="en-US" sz="2199">
                <a:solidFill>
                  <a:srgbClr val="231F20"/>
                </a:solidFill>
                <a:latin typeface="Open Sauce"/>
              </a:rPr>
              <a:t> DC126114LEI CHAK FONG</a:t>
            </a:r>
          </a:p>
          <a:p>
            <a:pPr algn="ctr">
              <a:lnSpc>
                <a:spcPts val="2859"/>
              </a:lnSpc>
              <a:spcBef>
                <a:spcPct val="0"/>
              </a:spcBef>
            </a:pPr>
            <a:r>
              <a:rPr lang="en-US" sz="2199">
                <a:solidFill>
                  <a:srgbClr val="231F20"/>
                </a:solidFill>
                <a:latin typeface="Open Sauce"/>
              </a:rPr>
              <a:t>DC125943WONG CHI CHON</a:t>
            </a:r>
          </a:p>
        </p:txBody>
      </p:sp>
      <p:sp>
        <p:nvSpPr>
          <p:cNvPr name="Freeform 10" id="10"/>
          <p:cNvSpPr/>
          <p:nvPr/>
        </p:nvSpPr>
        <p:spPr>
          <a:xfrm flipH="false" flipV="false" rot="0">
            <a:off x="-4406389" y="-4773017"/>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142191" y="4828880"/>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grpSp>
        <p:nvGrpSpPr>
          <p:cNvPr name="Group 7" id="7"/>
          <p:cNvGrpSpPr/>
          <p:nvPr/>
        </p:nvGrpSpPr>
        <p:grpSpPr>
          <a:xfrm rot="0">
            <a:off x="2142191" y="3396305"/>
            <a:ext cx="9610044" cy="5577776"/>
            <a:chOff x="0" y="0"/>
            <a:chExt cx="3682024" cy="2137087"/>
          </a:xfrm>
        </p:grpSpPr>
        <p:sp>
          <p:nvSpPr>
            <p:cNvPr name="Freeform 8" id="8"/>
            <p:cNvSpPr/>
            <p:nvPr/>
          </p:nvSpPr>
          <p:spPr>
            <a:xfrm flipH="false" flipV="false" rot="0">
              <a:off x="0" y="0"/>
              <a:ext cx="3682024" cy="2137087"/>
            </a:xfrm>
            <a:custGeom>
              <a:avLst/>
              <a:gdLst/>
              <a:ahLst/>
              <a:cxnLst/>
              <a:rect r="r" b="b" t="t" l="l"/>
              <a:pathLst>
                <a:path h="2137087" w="3682024">
                  <a:moveTo>
                    <a:pt x="0" y="0"/>
                  </a:moveTo>
                  <a:lnTo>
                    <a:pt x="3682024" y="0"/>
                  </a:lnTo>
                  <a:lnTo>
                    <a:pt x="3682024" y="2137087"/>
                  </a:lnTo>
                  <a:lnTo>
                    <a:pt x="0" y="2137087"/>
                  </a:lnTo>
                  <a:close/>
                </a:path>
              </a:pathLst>
            </a:custGeom>
            <a:solidFill>
              <a:srgbClr val="EFEFEF"/>
            </a:solidFill>
          </p:spPr>
        </p:sp>
        <p:sp>
          <p:nvSpPr>
            <p:cNvPr name="TextBox 9" id="9"/>
            <p:cNvSpPr txBox="true"/>
            <p:nvPr/>
          </p:nvSpPr>
          <p:spPr>
            <a:xfrm>
              <a:off x="0" y="-19050"/>
              <a:ext cx="3682024" cy="2156137"/>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9357286" y="3396305"/>
            <a:ext cx="8439034" cy="4712200"/>
          </a:xfrm>
          <a:custGeom>
            <a:avLst/>
            <a:gdLst/>
            <a:ahLst/>
            <a:cxnLst/>
            <a:rect r="r" b="b" t="t" l="l"/>
            <a:pathLst>
              <a:path h="4712200" w="8439034">
                <a:moveTo>
                  <a:pt x="0" y="0"/>
                </a:moveTo>
                <a:lnTo>
                  <a:pt x="8439034" y="0"/>
                </a:lnTo>
                <a:lnTo>
                  <a:pt x="8439034" y="4712201"/>
                </a:lnTo>
                <a:lnTo>
                  <a:pt x="0" y="4712201"/>
                </a:lnTo>
                <a:lnTo>
                  <a:pt x="0" y="0"/>
                </a:lnTo>
                <a:close/>
              </a:path>
            </a:pathLst>
          </a:custGeom>
          <a:blipFill>
            <a:blip r:embed="rId6"/>
            <a:stretch>
              <a:fillRect l="0" t="0" r="0" b="0"/>
            </a:stretch>
          </a:blipFill>
        </p:spPr>
      </p:sp>
      <p:sp>
        <p:nvSpPr>
          <p:cNvPr name="TextBox 12" id="12"/>
          <p:cNvSpPr txBox="true"/>
          <p:nvPr/>
        </p:nvSpPr>
        <p:spPr>
          <a:xfrm rot="0">
            <a:off x="2549488" y="857250"/>
            <a:ext cx="7416941" cy="1686342"/>
          </a:xfrm>
          <a:prstGeom prst="rect">
            <a:avLst/>
          </a:prstGeom>
        </p:spPr>
        <p:txBody>
          <a:bodyPr anchor="t" rtlCol="false" tIns="0" lIns="0" bIns="0" rIns="0">
            <a:spAutoFit/>
          </a:bodyPr>
          <a:lstStyle/>
          <a:p>
            <a:pPr>
              <a:lnSpc>
                <a:spcPts val="13774"/>
              </a:lnSpc>
            </a:pPr>
            <a:r>
              <a:rPr lang="en-US" sz="9981" spc="978">
                <a:solidFill>
                  <a:srgbClr val="231F20"/>
                </a:solidFill>
                <a:latin typeface="Oswald Bold"/>
              </a:rPr>
              <a:t>SIGN UP</a:t>
            </a:r>
          </a:p>
        </p:txBody>
      </p:sp>
      <p:sp>
        <p:nvSpPr>
          <p:cNvPr name="TextBox 13" id="13"/>
          <p:cNvSpPr txBox="true"/>
          <p:nvPr/>
        </p:nvSpPr>
        <p:spPr>
          <a:xfrm rot="0">
            <a:off x="2549488" y="3596136"/>
            <a:ext cx="6807798" cy="5021894"/>
          </a:xfrm>
          <a:prstGeom prst="rect">
            <a:avLst/>
          </a:prstGeom>
        </p:spPr>
        <p:txBody>
          <a:bodyPr anchor="t" rtlCol="false" tIns="0" lIns="0" bIns="0" rIns="0">
            <a:spAutoFit/>
          </a:bodyPr>
          <a:lstStyle/>
          <a:p>
            <a:pPr marL="518790" indent="-259395" lvl="1">
              <a:lnSpc>
                <a:spcPts val="3316"/>
              </a:lnSpc>
              <a:buFont typeface="Arial"/>
              <a:buChar char="•"/>
            </a:pPr>
            <a:r>
              <a:rPr lang="en-US" sz="2402" spc="235">
                <a:solidFill>
                  <a:srgbClr val="231F20"/>
                </a:solidFill>
                <a:latin typeface="DM Sans"/>
              </a:rPr>
              <a:t>Input boxes for sign up information collection</a:t>
            </a:r>
          </a:p>
          <a:p>
            <a:pPr marL="518790" indent="-259395" lvl="1">
              <a:lnSpc>
                <a:spcPts val="3316"/>
              </a:lnSpc>
              <a:buFont typeface="Arial"/>
              <a:buChar char="•"/>
            </a:pPr>
            <a:r>
              <a:rPr lang="en-US" sz="2402" spc="235">
                <a:solidFill>
                  <a:srgbClr val="231F20"/>
                </a:solidFill>
                <a:latin typeface="DM Sans"/>
              </a:rPr>
              <a:t>Button to submit information (can only success submit if input all required information, and repeat password same with set password, and click agree checkbox)</a:t>
            </a:r>
          </a:p>
          <a:p>
            <a:pPr marL="518790" indent="-259395" lvl="1">
              <a:lnSpc>
                <a:spcPts val="3316"/>
              </a:lnSpc>
              <a:buFont typeface="Arial"/>
              <a:buChar char="•"/>
            </a:pPr>
            <a:r>
              <a:rPr lang="en-US" sz="2402" spc="235">
                <a:solidFill>
                  <a:srgbClr val="231F20"/>
                </a:solidFill>
                <a:latin typeface="DM Sans"/>
              </a:rPr>
              <a:t>Submitted information stored in table ‘user’</a:t>
            </a:r>
          </a:p>
          <a:p>
            <a:pPr algn="l" marL="518790" indent="-259395" lvl="1">
              <a:lnSpc>
                <a:spcPts val="3316"/>
              </a:lnSpc>
              <a:buFont typeface="Arial"/>
              <a:buChar char="•"/>
            </a:pPr>
            <a:r>
              <a:rPr lang="en-US" sz="2402" spc="235">
                <a:solidFill>
                  <a:srgbClr val="231F20"/>
                </a:solidFill>
                <a:latin typeface="DM Sans"/>
              </a:rPr>
              <a:t>After success submission, a verify email is sent to the input email box, account is activated after verify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142191" y="4828880"/>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grpSp>
        <p:nvGrpSpPr>
          <p:cNvPr name="Group 7" id="7"/>
          <p:cNvGrpSpPr/>
          <p:nvPr/>
        </p:nvGrpSpPr>
        <p:grpSpPr>
          <a:xfrm rot="0">
            <a:off x="2142191" y="3396305"/>
            <a:ext cx="9610044" cy="5577776"/>
            <a:chOff x="0" y="0"/>
            <a:chExt cx="3682024" cy="2137087"/>
          </a:xfrm>
        </p:grpSpPr>
        <p:sp>
          <p:nvSpPr>
            <p:cNvPr name="Freeform 8" id="8"/>
            <p:cNvSpPr/>
            <p:nvPr/>
          </p:nvSpPr>
          <p:spPr>
            <a:xfrm flipH="false" flipV="false" rot="0">
              <a:off x="0" y="0"/>
              <a:ext cx="3682024" cy="2137087"/>
            </a:xfrm>
            <a:custGeom>
              <a:avLst/>
              <a:gdLst/>
              <a:ahLst/>
              <a:cxnLst/>
              <a:rect r="r" b="b" t="t" l="l"/>
              <a:pathLst>
                <a:path h="2137087" w="3682024">
                  <a:moveTo>
                    <a:pt x="0" y="0"/>
                  </a:moveTo>
                  <a:lnTo>
                    <a:pt x="3682024" y="0"/>
                  </a:lnTo>
                  <a:lnTo>
                    <a:pt x="3682024" y="2137087"/>
                  </a:lnTo>
                  <a:lnTo>
                    <a:pt x="0" y="2137087"/>
                  </a:lnTo>
                  <a:close/>
                </a:path>
              </a:pathLst>
            </a:custGeom>
            <a:solidFill>
              <a:srgbClr val="EFEFEF"/>
            </a:solidFill>
          </p:spPr>
        </p:sp>
        <p:sp>
          <p:nvSpPr>
            <p:cNvPr name="TextBox 9" id="9"/>
            <p:cNvSpPr txBox="true"/>
            <p:nvPr/>
          </p:nvSpPr>
          <p:spPr>
            <a:xfrm>
              <a:off x="0" y="-19050"/>
              <a:ext cx="3682024" cy="2156137"/>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9144000" y="3396305"/>
            <a:ext cx="8647455" cy="4828579"/>
          </a:xfrm>
          <a:custGeom>
            <a:avLst/>
            <a:gdLst/>
            <a:ahLst/>
            <a:cxnLst/>
            <a:rect r="r" b="b" t="t" l="l"/>
            <a:pathLst>
              <a:path h="4828579" w="8647455">
                <a:moveTo>
                  <a:pt x="0" y="0"/>
                </a:moveTo>
                <a:lnTo>
                  <a:pt x="8647455" y="0"/>
                </a:lnTo>
                <a:lnTo>
                  <a:pt x="8647455" y="4828580"/>
                </a:lnTo>
                <a:lnTo>
                  <a:pt x="0" y="4828580"/>
                </a:lnTo>
                <a:lnTo>
                  <a:pt x="0" y="0"/>
                </a:lnTo>
                <a:close/>
              </a:path>
            </a:pathLst>
          </a:custGeom>
          <a:blipFill>
            <a:blip r:embed="rId6"/>
            <a:stretch>
              <a:fillRect l="0" t="0" r="0" b="0"/>
            </a:stretch>
          </a:blipFill>
        </p:spPr>
      </p:sp>
      <p:sp>
        <p:nvSpPr>
          <p:cNvPr name="TextBox 12" id="12"/>
          <p:cNvSpPr txBox="true"/>
          <p:nvPr/>
        </p:nvSpPr>
        <p:spPr>
          <a:xfrm rot="0">
            <a:off x="2549488" y="857250"/>
            <a:ext cx="7416941" cy="1686342"/>
          </a:xfrm>
          <a:prstGeom prst="rect">
            <a:avLst/>
          </a:prstGeom>
        </p:spPr>
        <p:txBody>
          <a:bodyPr anchor="t" rtlCol="false" tIns="0" lIns="0" bIns="0" rIns="0">
            <a:spAutoFit/>
          </a:bodyPr>
          <a:lstStyle/>
          <a:p>
            <a:pPr>
              <a:lnSpc>
                <a:spcPts val="13774"/>
              </a:lnSpc>
            </a:pPr>
            <a:r>
              <a:rPr lang="en-US" sz="9981" spc="978">
                <a:solidFill>
                  <a:srgbClr val="231F20"/>
                </a:solidFill>
                <a:latin typeface="Oswald Bold"/>
              </a:rPr>
              <a:t>LOGIN </a:t>
            </a:r>
          </a:p>
        </p:txBody>
      </p:sp>
      <p:sp>
        <p:nvSpPr>
          <p:cNvPr name="TextBox 13" id="13"/>
          <p:cNvSpPr txBox="true"/>
          <p:nvPr/>
        </p:nvSpPr>
        <p:spPr>
          <a:xfrm rot="0">
            <a:off x="2549488" y="3596136"/>
            <a:ext cx="6273842" cy="5248208"/>
          </a:xfrm>
          <a:prstGeom prst="rect">
            <a:avLst/>
          </a:prstGeom>
        </p:spPr>
        <p:txBody>
          <a:bodyPr anchor="t" rtlCol="false" tIns="0" lIns="0" bIns="0" rIns="0">
            <a:spAutoFit/>
          </a:bodyPr>
          <a:lstStyle/>
          <a:p>
            <a:pPr marL="540379" indent="-270190" lvl="1">
              <a:lnSpc>
                <a:spcPts val="3454"/>
              </a:lnSpc>
              <a:buFont typeface="Arial"/>
              <a:buChar char="•"/>
            </a:pPr>
            <a:r>
              <a:rPr lang="en-US" sz="2502" spc="245">
                <a:solidFill>
                  <a:srgbClr val="231F20"/>
                </a:solidFill>
                <a:latin typeface="DM Sans"/>
              </a:rPr>
              <a:t>Input boxed for log in information.</a:t>
            </a:r>
          </a:p>
          <a:p>
            <a:pPr marL="540379" indent="-270190" lvl="1">
              <a:lnSpc>
                <a:spcPts val="3454"/>
              </a:lnSpc>
              <a:buFont typeface="Arial"/>
              <a:buChar char="•"/>
            </a:pPr>
            <a:r>
              <a:rPr lang="en-US" sz="2502" spc="245">
                <a:solidFill>
                  <a:srgbClr val="231F20"/>
                </a:solidFill>
                <a:latin typeface="DM Sans"/>
              </a:rPr>
              <a:t>Button to submit information (can only success if all input boxes have content, email is registered, password is correct - same with recorded password in database)</a:t>
            </a:r>
          </a:p>
          <a:p>
            <a:pPr marL="540379" indent="-270190" lvl="1">
              <a:lnSpc>
                <a:spcPts val="3454"/>
              </a:lnSpc>
              <a:buFont typeface="Arial"/>
              <a:buChar char="•"/>
            </a:pPr>
            <a:r>
              <a:rPr lang="en-US" sz="2502" spc="245">
                <a:solidFill>
                  <a:srgbClr val="231F20"/>
                </a:solidFill>
                <a:latin typeface="DM Sans"/>
              </a:rPr>
              <a:t>If input email is not registered, go to sign up page.</a:t>
            </a:r>
          </a:p>
          <a:p>
            <a:pPr algn="l" marL="540379" indent="-270190" lvl="1">
              <a:lnSpc>
                <a:spcPts val="3454"/>
              </a:lnSpc>
              <a:buFont typeface="Arial"/>
              <a:buChar char="•"/>
            </a:pPr>
            <a:r>
              <a:rPr lang="en-US" sz="2502" spc="245">
                <a:solidFill>
                  <a:srgbClr val="231F20"/>
                </a:solidFill>
                <a:latin typeface="DM Sans"/>
              </a:rPr>
              <a:t>Links to sign up page and reset page.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142191" y="4828880"/>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grpSp>
        <p:nvGrpSpPr>
          <p:cNvPr name="Group 7" id="7"/>
          <p:cNvGrpSpPr/>
          <p:nvPr/>
        </p:nvGrpSpPr>
        <p:grpSpPr>
          <a:xfrm rot="0">
            <a:off x="2142191" y="3396305"/>
            <a:ext cx="9610044" cy="5577776"/>
            <a:chOff x="0" y="0"/>
            <a:chExt cx="3682024" cy="2137087"/>
          </a:xfrm>
        </p:grpSpPr>
        <p:sp>
          <p:nvSpPr>
            <p:cNvPr name="Freeform 8" id="8"/>
            <p:cNvSpPr/>
            <p:nvPr/>
          </p:nvSpPr>
          <p:spPr>
            <a:xfrm flipH="false" flipV="false" rot="0">
              <a:off x="0" y="0"/>
              <a:ext cx="3682024" cy="2137087"/>
            </a:xfrm>
            <a:custGeom>
              <a:avLst/>
              <a:gdLst/>
              <a:ahLst/>
              <a:cxnLst/>
              <a:rect r="r" b="b" t="t" l="l"/>
              <a:pathLst>
                <a:path h="2137087" w="3682024">
                  <a:moveTo>
                    <a:pt x="0" y="0"/>
                  </a:moveTo>
                  <a:lnTo>
                    <a:pt x="3682024" y="0"/>
                  </a:lnTo>
                  <a:lnTo>
                    <a:pt x="3682024" y="2137087"/>
                  </a:lnTo>
                  <a:lnTo>
                    <a:pt x="0" y="2137087"/>
                  </a:lnTo>
                  <a:close/>
                </a:path>
              </a:pathLst>
            </a:custGeom>
            <a:solidFill>
              <a:srgbClr val="EFEFEF"/>
            </a:solidFill>
          </p:spPr>
        </p:sp>
        <p:sp>
          <p:nvSpPr>
            <p:cNvPr name="TextBox 9" id="9"/>
            <p:cNvSpPr txBox="true"/>
            <p:nvPr/>
          </p:nvSpPr>
          <p:spPr>
            <a:xfrm>
              <a:off x="0" y="-19050"/>
              <a:ext cx="3682024" cy="2156137"/>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9144000" y="3396305"/>
            <a:ext cx="8613947" cy="4809869"/>
          </a:xfrm>
          <a:custGeom>
            <a:avLst/>
            <a:gdLst/>
            <a:ahLst/>
            <a:cxnLst/>
            <a:rect r="r" b="b" t="t" l="l"/>
            <a:pathLst>
              <a:path h="4809869" w="8613947">
                <a:moveTo>
                  <a:pt x="0" y="0"/>
                </a:moveTo>
                <a:lnTo>
                  <a:pt x="8613947" y="0"/>
                </a:lnTo>
                <a:lnTo>
                  <a:pt x="8613947" y="4809869"/>
                </a:lnTo>
                <a:lnTo>
                  <a:pt x="0" y="4809869"/>
                </a:lnTo>
                <a:lnTo>
                  <a:pt x="0" y="0"/>
                </a:lnTo>
                <a:close/>
              </a:path>
            </a:pathLst>
          </a:custGeom>
          <a:blipFill>
            <a:blip r:embed="rId6"/>
            <a:stretch>
              <a:fillRect l="0" t="0" r="0" b="0"/>
            </a:stretch>
          </a:blipFill>
        </p:spPr>
      </p:sp>
      <p:sp>
        <p:nvSpPr>
          <p:cNvPr name="TextBox 12" id="12"/>
          <p:cNvSpPr txBox="true"/>
          <p:nvPr/>
        </p:nvSpPr>
        <p:spPr>
          <a:xfrm rot="0">
            <a:off x="2549488" y="857250"/>
            <a:ext cx="7416941" cy="1686342"/>
          </a:xfrm>
          <a:prstGeom prst="rect">
            <a:avLst/>
          </a:prstGeom>
        </p:spPr>
        <p:txBody>
          <a:bodyPr anchor="t" rtlCol="false" tIns="0" lIns="0" bIns="0" rIns="0">
            <a:spAutoFit/>
          </a:bodyPr>
          <a:lstStyle/>
          <a:p>
            <a:pPr>
              <a:lnSpc>
                <a:spcPts val="13774"/>
              </a:lnSpc>
            </a:pPr>
            <a:r>
              <a:rPr lang="en-US" sz="9981" spc="978">
                <a:solidFill>
                  <a:srgbClr val="231F20"/>
                </a:solidFill>
                <a:latin typeface="Oswald Bold"/>
              </a:rPr>
              <a:t>RESET PAGE</a:t>
            </a:r>
          </a:p>
        </p:txBody>
      </p:sp>
      <p:sp>
        <p:nvSpPr>
          <p:cNvPr name="TextBox 13" id="13"/>
          <p:cNvSpPr txBox="true"/>
          <p:nvPr/>
        </p:nvSpPr>
        <p:spPr>
          <a:xfrm rot="0">
            <a:off x="2549488" y="3596136"/>
            <a:ext cx="6385083" cy="4810058"/>
          </a:xfrm>
          <a:prstGeom prst="rect">
            <a:avLst/>
          </a:prstGeom>
        </p:spPr>
        <p:txBody>
          <a:bodyPr anchor="t" rtlCol="false" tIns="0" lIns="0" bIns="0" rIns="0">
            <a:spAutoFit/>
          </a:bodyPr>
          <a:lstStyle/>
          <a:p>
            <a:pPr marL="540379" indent="-270190" lvl="1">
              <a:lnSpc>
                <a:spcPts val="3454"/>
              </a:lnSpc>
              <a:buFont typeface="Arial"/>
              <a:buChar char="•"/>
            </a:pPr>
            <a:r>
              <a:rPr lang="en-US" sz="2502" spc="245">
                <a:solidFill>
                  <a:srgbClr val="231F20"/>
                </a:solidFill>
                <a:latin typeface="DM Sans"/>
              </a:rPr>
              <a:t>Input boxed for reset password information.</a:t>
            </a:r>
          </a:p>
          <a:p>
            <a:pPr marL="540379" indent="-270190" lvl="1">
              <a:lnSpc>
                <a:spcPts val="3454"/>
              </a:lnSpc>
              <a:buFont typeface="Arial"/>
              <a:buChar char="•"/>
            </a:pPr>
            <a:r>
              <a:rPr lang="en-US" sz="2502" spc="245">
                <a:solidFill>
                  <a:srgbClr val="231F20"/>
                </a:solidFill>
                <a:latin typeface="DM Sans"/>
              </a:rPr>
              <a:t>Button to submit information (can only success if all input boxes have content and reset password same with confirm password)</a:t>
            </a:r>
          </a:p>
          <a:p>
            <a:pPr algn="l" marL="540379" indent="-270190" lvl="1">
              <a:lnSpc>
                <a:spcPts val="3454"/>
              </a:lnSpc>
              <a:buFont typeface="Arial"/>
              <a:buChar char="•"/>
            </a:pPr>
            <a:r>
              <a:rPr lang="en-US" sz="2502" spc="245">
                <a:solidFill>
                  <a:srgbClr val="231F20"/>
                </a:solidFill>
                <a:latin typeface="DM Sans"/>
              </a:rPr>
              <a:t>After successful submission, a verify email is sent to the input email box, new password is activated after verify.</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142191" y="4828880"/>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grpSp>
        <p:nvGrpSpPr>
          <p:cNvPr name="Group 7" id="7"/>
          <p:cNvGrpSpPr/>
          <p:nvPr/>
        </p:nvGrpSpPr>
        <p:grpSpPr>
          <a:xfrm rot="0">
            <a:off x="2142191" y="3396305"/>
            <a:ext cx="9610044" cy="5577776"/>
            <a:chOff x="0" y="0"/>
            <a:chExt cx="3682024" cy="2137087"/>
          </a:xfrm>
        </p:grpSpPr>
        <p:sp>
          <p:nvSpPr>
            <p:cNvPr name="Freeform 8" id="8"/>
            <p:cNvSpPr/>
            <p:nvPr/>
          </p:nvSpPr>
          <p:spPr>
            <a:xfrm flipH="false" flipV="false" rot="0">
              <a:off x="0" y="0"/>
              <a:ext cx="3682024" cy="2137087"/>
            </a:xfrm>
            <a:custGeom>
              <a:avLst/>
              <a:gdLst/>
              <a:ahLst/>
              <a:cxnLst/>
              <a:rect r="r" b="b" t="t" l="l"/>
              <a:pathLst>
                <a:path h="2137087" w="3682024">
                  <a:moveTo>
                    <a:pt x="0" y="0"/>
                  </a:moveTo>
                  <a:lnTo>
                    <a:pt x="3682024" y="0"/>
                  </a:lnTo>
                  <a:lnTo>
                    <a:pt x="3682024" y="2137087"/>
                  </a:lnTo>
                  <a:lnTo>
                    <a:pt x="0" y="2137087"/>
                  </a:lnTo>
                  <a:close/>
                </a:path>
              </a:pathLst>
            </a:custGeom>
            <a:solidFill>
              <a:srgbClr val="EFEFEF"/>
            </a:solidFill>
          </p:spPr>
        </p:sp>
        <p:sp>
          <p:nvSpPr>
            <p:cNvPr name="TextBox 9" id="9"/>
            <p:cNvSpPr txBox="true"/>
            <p:nvPr/>
          </p:nvSpPr>
          <p:spPr>
            <a:xfrm>
              <a:off x="0" y="-19050"/>
              <a:ext cx="3682024" cy="2156137"/>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5759311" y="6017465"/>
            <a:ext cx="11499989" cy="3642771"/>
          </a:xfrm>
          <a:custGeom>
            <a:avLst/>
            <a:gdLst/>
            <a:ahLst/>
            <a:cxnLst/>
            <a:rect r="r" b="b" t="t" l="l"/>
            <a:pathLst>
              <a:path h="3642771" w="11499989">
                <a:moveTo>
                  <a:pt x="0" y="0"/>
                </a:moveTo>
                <a:lnTo>
                  <a:pt x="11499989" y="0"/>
                </a:lnTo>
                <a:lnTo>
                  <a:pt x="11499989" y="3642771"/>
                </a:lnTo>
                <a:lnTo>
                  <a:pt x="0" y="3642771"/>
                </a:lnTo>
                <a:lnTo>
                  <a:pt x="0" y="0"/>
                </a:lnTo>
                <a:close/>
              </a:path>
            </a:pathLst>
          </a:custGeom>
          <a:blipFill>
            <a:blip r:embed="rId6"/>
            <a:stretch>
              <a:fillRect l="0" t="0" r="0" b="0"/>
            </a:stretch>
          </a:blipFill>
        </p:spPr>
      </p:sp>
      <p:sp>
        <p:nvSpPr>
          <p:cNvPr name="TextBox 12" id="12"/>
          <p:cNvSpPr txBox="true"/>
          <p:nvPr/>
        </p:nvSpPr>
        <p:spPr>
          <a:xfrm rot="0">
            <a:off x="2549488" y="857250"/>
            <a:ext cx="11113506" cy="3429417"/>
          </a:xfrm>
          <a:prstGeom prst="rect">
            <a:avLst/>
          </a:prstGeom>
        </p:spPr>
        <p:txBody>
          <a:bodyPr anchor="t" rtlCol="false" tIns="0" lIns="0" bIns="0" rIns="0">
            <a:spAutoFit/>
          </a:bodyPr>
          <a:lstStyle/>
          <a:p>
            <a:pPr>
              <a:lnSpc>
                <a:spcPts val="13774"/>
              </a:lnSpc>
            </a:pPr>
            <a:r>
              <a:rPr lang="en-US" sz="9981" spc="978">
                <a:solidFill>
                  <a:srgbClr val="231F20"/>
                </a:solidFill>
                <a:latin typeface="Oswald Bold"/>
              </a:rPr>
              <a:t>VERIFY EMAIL</a:t>
            </a:r>
          </a:p>
          <a:p>
            <a:pPr>
              <a:lnSpc>
                <a:spcPts val="13774"/>
              </a:lnSpc>
            </a:pPr>
          </a:p>
        </p:txBody>
      </p:sp>
      <p:sp>
        <p:nvSpPr>
          <p:cNvPr name="TextBox 13" id="13"/>
          <p:cNvSpPr txBox="true"/>
          <p:nvPr/>
        </p:nvSpPr>
        <p:spPr>
          <a:xfrm rot="0">
            <a:off x="2549488" y="3605661"/>
            <a:ext cx="8075944" cy="2216972"/>
          </a:xfrm>
          <a:prstGeom prst="rect">
            <a:avLst/>
          </a:prstGeom>
        </p:spPr>
        <p:txBody>
          <a:bodyPr anchor="t" rtlCol="false" tIns="0" lIns="0" bIns="0" rIns="0">
            <a:spAutoFit/>
          </a:bodyPr>
          <a:lstStyle/>
          <a:p>
            <a:pPr marL="561969" indent="-280984" lvl="1">
              <a:lnSpc>
                <a:spcPts val="3592"/>
              </a:lnSpc>
              <a:buFont typeface="Arial"/>
              <a:buChar char="•"/>
            </a:pPr>
            <a:r>
              <a:rPr lang="en-US" sz="2602" spc="255">
                <a:solidFill>
                  <a:srgbClr val="231F20"/>
                </a:solidFill>
                <a:latin typeface="DM Sans"/>
              </a:rPr>
              <a:t>Automatically send to mailbox.</a:t>
            </a:r>
          </a:p>
          <a:p>
            <a:pPr marL="561969" indent="-280984" lvl="1">
              <a:lnSpc>
                <a:spcPts val="3592"/>
              </a:lnSpc>
              <a:buFont typeface="Arial"/>
              <a:buChar char="•"/>
            </a:pPr>
            <a:r>
              <a:rPr lang="en-US" sz="2602" spc="255">
                <a:solidFill>
                  <a:srgbClr val="231F20"/>
                </a:solidFill>
                <a:latin typeface="DM Sans"/>
              </a:rPr>
              <a:t>Include the register name of user.</a:t>
            </a:r>
          </a:p>
          <a:p>
            <a:pPr marL="561969" indent="-280984" lvl="1">
              <a:lnSpc>
                <a:spcPts val="3592"/>
              </a:lnSpc>
              <a:buFont typeface="Arial"/>
              <a:buChar char="•"/>
            </a:pPr>
            <a:r>
              <a:rPr lang="en-US" sz="2602" spc="255">
                <a:solidFill>
                  <a:srgbClr val="231F20"/>
                </a:solidFill>
                <a:latin typeface="DM Sans"/>
              </a:rPr>
              <a:t>Button to verify sign up / reset password, link back to log in page.</a:t>
            </a:r>
          </a:p>
          <a:p>
            <a:pPr algn="l" marL="561969" indent="-280984" lvl="1">
              <a:lnSpc>
                <a:spcPts val="3592"/>
              </a:lnSpc>
              <a:buFont typeface="Arial"/>
              <a:buChar char="•"/>
            </a:pPr>
            <a:r>
              <a:rPr lang="en-US" sz="2602" spc="255">
                <a:solidFill>
                  <a:srgbClr val="231F20"/>
                </a:solidFill>
                <a:latin typeface="DM Sans"/>
              </a:rPr>
              <a:t>Not actually able to report error.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142191" y="4828880"/>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grpSp>
        <p:nvGrpSpPr>
          <p:cNvPr name="Group 7" id="7"/>
          <p:cNvGrpSpPr/>
          <p:nvPr/>
        </p:nvGrpSpPr>
        <p:grpSpPr>
          <a:xfrm rot="0">
            <a:off x="2142191" y="3396305"/>
            <a:ext cx="9610044" cy="5577776"/>
            <a:chOff x="0" y="0"/>
            <a:chExt cx="3682024" cy="2137087"/>
          </a:xfrm>
        </p:grpSpPr>
        <p:sp>
          <p:nvSpPr>
            <p:cNvPr name="Freeform 8" id="8"/>
            <p:cNvSpPr/>
            <p:nvPr/>
          </p:nvSpPr>
          <p:spPr>
            <a:xfrm flipH="false" flipV="false" rot="0">
              <a:off x="0" y="0"/>
              <a:ext cx="3682024" cy="2137087"/>
            </a:xfrm>
            <a:custGeom>
              <a:avLst/>
              <a:gdLst/>
              <a:ahLst/>
              <a:cxnLst/>
              <a:rect r="r" b="b" t="t" l="l"/>
              <a:pathLst>
                <a:path h="2137087" w="3682024">
                  <a:moveTo>
                    <a:pt x="0" y="0"/>
                  </a:moveTo>
                  <a:lnTo>
                    <a:pt x="3682024" y="0"/>
                  </a:lnTo>
                  <a:lnTo>
                    <a:pt x="3682024" y="2137087"/>
                  </a:lnTo>
                  <a:lnTo>
                    <a:pt x="0" y="2137087"/>
                  </a:lnTo>
                  <a:close/>
                </a:path>
              </a:pathLst>
            </a:custGeom>
            <a:solidFill>
              <a:srgbClr val="EFEFEF"/>
            </a:solidFill>
          </p:spPr>
        </p:sp>
        <p:sp>
          <p:nvSpPr>
            <p:cNvPr name="TextBox 9" id="9"/>
            <p:cNvSpPr txBox="true"/>
            <p:nvPr/>
          </p:nvSpPr>
          <p:spPr>
            <a:xfrm>
              <a:off x="0" y="-19050"/>
              <a:ext cx="3682024" cy="2156137"/>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1895156" y="576338"/>
            <a:ext cx="4406705" cy="9134324"/>
          </a:xfrm>
          <a:custGeom>
            <a:avLst/>
            <a:gdLst/>
            <a:ahLst/>
            <a:cxnLst/>
            <a:rect r="r" b="b" t="t" l="l"/>
            <a:pathLst>
              <a:path h="9134324" w="4406705">
                <a:moveTo>
                  <a:pt x="0" y="0"/>
                </a:moveTo>
                <a:lnTo>
                  <a:pt x="4406705" y="0"/>
                </a:lnTo>
                <a:lnTo>
                  <a:pt x="4406705" y="9134324"/>
                </a:lnTo>
                <a:lnTo>
                  <a:pt x="0" y="9134324"/>
                </a:lnTo>
                <a:lnTo>
                  <a:pt x="0" y="0"/>
                </a:lnTo>
                <a:close/>
              </a:path>
            </a:pathLst>
          </a:custGeom>
          <a:blipFill>
            <a:blip r:embed="rId6"/>
            <a:stretch>
              <a:fillRect l="0" t="0" r="0" b="0"/>
            </a:stretch>
          </a:blipFill>
        </p:spPr>
      </p:sp>
      <p:sp>
        <p:nvSpPr>
          <p:cNvPr name="TextBox 12" id="12"/>
          <p:cNvSpPr txBox="true"/>
          <p:nvPr/>
        </p:nvSpPr>
        <p:spPr>
          <a:xfrm rot="0">
            <a:off x="2549488" y="857250"/>
            <a:ext cx="7416941" cy="1686342"/>
          </a:xfrm>
          <a:prstGeom prst="rect">
            <a:avLst/>
          </a:prstGeom>
        </p:spPr>
        <p:txBody>
          <a:bodyPr anchor="t" rtlCol="false" tIns="0" lIns="0" bIns="0" rIns="0">
            <a:spAutoFit/>
          </a:bodyPr>
          <a:lstStyle/>
          <a:p>
            <a:pPr>
              <a:lnSpc>
                <a:spcPts val="13774"/>
              </a:lnSpc>
            </a:pPr>
            <a:r>
              <a:rPr lang="en-US" sz="9981" spc="978">
                <a:solidFill>
                  <a:srgbClr val="231F20"/>
                </a:solidFill>
                <a:latin typeface="Oswald Bold"/>
              </a:rPr>
              <a:t>HOME</a:t>
            </a:r>
          </a:p>
        </p:txBody>
      </p:sp>
      <p:sp>
        <p:nvSpPr>
          <p:cNvPr name="TextBox 13" id="13"/>
          <p:cNvSpPr txBox="true"/>
          <p:nvPr/>
        </p:nvSpPr>
        <p:spPr>
          <a:xfrm rot="0">
            <a:off x="2549488" y="3605661"/>
            <a:ext cx="8075944" cy="2664647"/>
          </a:xfrm>
          <a:prstGeom prst="rect">
            <a:avLst/>
          </a:prstGeom>
        </p:spPr>
        <p:txBody>
          <a:bodyPr anchor="t" rtlCol="false" tIns="0" lIns="0" bIns="0" rIns="0">
            <a:spAutoFit/>
          </a:bodyPr>
          <a:lstStyle/>
          <a:p>
            <a:pPr marL="561969" indent="-280984" lvl="1">
              <a:lnSpc>
                <a:spcPts val="3592"/>
              </a:lnSpc>
              <a:buFont typeface="Arial"/>
              <a:buChar char="•"/>
            </a:pPr>
            <a:r>
              <a:rPr lang="en-US" sz="2602" spc="255">
                <a:solidFill>
                  <a:srgbClr val="231F20"/>
                </a:solidFill>
                <a:latin typeface="DM Sans"/>
              </a:rPr>
              <a:t>The homepage of the website</a:t>
            </a:r>
          </a:p>
          <a:p>
            <a:pPr marL="561969" indent="-280984" lvl="1">
              <a:lnSpc>
                <a:spcPts val="3592"/>
              </a:lnSpc>
              <a:buFont typeface="Arial"/>
              <a:buChar char="•"/>
            </a:pPr>
            <a:r>
              <a:rPr lang="en-US" sz="2602" spc="255">
                <a:solidFill>
                  <a:srgbClr val="231F20"/>
                </a:solidFill>
                <a:latin typeface="DM Sans"/>
              </a:rPr>
              <a:t>Display discount information, daily special, best seller and blog recommendation.</a:t>
            </a:r>
          </a:p>
          <a:p>
            <a:pPr algn="l" marL="561969" indent="-280984" lvl="1">
              <a:lnSpc>
                <a:spcPts val="3592"/>
              </a:lnSpc>
              <a:buFont typeface="Arial"/>
              <a:buChar char="•"/>
            </a:pPr>
            <a:r>
              <a:rPr lang="en-US" sz="2602" spc="255">
                <a:solidFill>
                  <a:srgbClr val="231F20"/>
                </a:solidFill>
                <a:latin typeface="DM Sans"/>
              </a:rPr>
              <a:t>Provides an overview and navigation of the website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142191" y="4828880"/>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grpSp>
        <p:nvGrpSpPr>
          <p:cNvPr name="Group 7" id="7"/>
          <p:cNvGrpSpPr/>
          <p:nvPr/>
        </p:nvGrpSpPr>
        <p:grpSpPr>
          <a:xfrm rot="0">
            <a:off x="1738312" y="3422984"/>
            <a:ext cx="9895135" cy="5465122"/>
            <a:chOff x="0" y="0"/>
            <a:chExt cx="3791254" cy="2093925"/>
          </a:xfrm>
        </p:grpSpPr>
        <p:sp>
          <p:nvSpPr>
            <p:cNvPr name="Freeform 8" id="8"/>
            <p:cNvSpPr/>
            <p:nvPr/>
          </p:nvSpPr>
          <p:spPr>
            <a:xfrm flipH="false" flipV="false" rot="0">
              <a:off x="0" y="0"/>
              <a:ext cx="3791254" cy="2093925"/>
            </a:xfrm>
            <a:custGeom>
              <a:avLst/>
              <a:gdLst/>
              <a:ahLst/>
              <a:cxnLst/>
              <a:rect r="r" b="b" t="t" l="l"/>
              <a:pathLst>
                <a:path h="2093925" w="3791254">
                  <a:moveTo>
                    <a:pt x="0" y="0"/>
                  </a:moveTo>
                  <a:lnTo>
                    <a:pt x="3791254" y="0"/>
                  </a:lnTo>
                  <a:lnTo>
                    <a:pt x="3791254" y="2093925"/>
                  </a:lnTo>
                  <a:lnTo>
                    <a:pt x="0" y="2093925"/>
                  </a:lnTo>
                  <a:close/>
                </a:path>
              </a:pathLst>
            </a:custGeom>
            <a:solidFill>
              <a:srgbClr val="EFEFEF"/>
            </a:solidFill>
          </p:spPr>
        </p:sp>
        <p:sp>
          <p:nvSpPr>
            <p:cNvPr name="TextBox 9" id="9"/>
            <p:cNvSpPr txBox="true"/>
            <p:nvPr/>
          </p:nvSpPr>
          <p:spPr>
            <a:xfrm>
              <a:off x="0" y="-19050"/>
              <a:ext cx="3791254" cy="2112975"/>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1633447" y="531523"/>
            <a:ext cx="4587176" cy="6810191"/>
          </a:xfrm>
          <a:custGeom>
            <a:avLst/>
            <a:gdLst/>
            <a:ahLst/>
            <a:cxnLst/>
            <a:rect r="r" b="b" t="t" l="l"/>
            <a:pathLst>
              <a:path h="6810191" w="4587176">
                <a:moveTo>
                  <a:pt x="0" y="0"/>
                </a:moveTo>
                <a:lnTo>
                  <a:pt x="4587176" y="0"/>
                </a:lnTo>
                <a:lnTo>
                  <a:pt x="4587176" y="6810191"/>
                </a:lnTo>
                <a:lnTo>
                  <a:pt x="0" y="6810191"/>
                </a:lnTo>
                <a:lnTo>
                  <a:pt x="0" y="0"/>
                </a:lnTo>
                <a:close/>
              </a:path>
            </a:pathLst>
          </a:custGeom>
          <a:blipFill>
            <a:blip r:embed="rId6"/>
            <a:stretch>
              <a:fillRect l="0" t="0" r="0" b="-277076"/>
            </a:stretch>
          </a:blipFill>
        </p:spPr>
      </p:sp>
      <p:sp>
        <p:nvSpPr>
          <p:cNvPr name="Freeform 12" id="12"/>
          <p:cNvSpPr/>
          <p:nvPr/>
        </p:nvSpPr>
        <p:spPr>
          <a:xfrm flipH="false" flipV="false" rot="0">
            <a:off x="11633447" y="7341714"/>
            <a:ext cx="4587176" cy="2413763"/>
          </a:xfrm>
          <a:custGeom>
            <a:avLst/>
            <a:gdLst/>
            <a:ahLst/>
            <a:cxnLst/>
            <a:rect r="r" b="b" t="t" l="l"/>
            <a:pathLst>
              <a:path h="2413763" w="4587176">
                <a:moveTo>
                  <a:pt x="0" y="0"/>
                </a:moveTo>
                <a:lnTo>
                  <a:pt x="4587176" y="0"/>
                </a:lnTo>
                <a:lnTo>
                  <a:pt x="4587176" y="2413763"/>
                </a:lnTo>
                <a:lnTo>
                  <a:pt x="0" y="2413763"/>
                </a:lnTo>
                <a:lnTo>
                  <a:pt x="0" y="0"/>
                </a:lnTo>
                <a:close/>
              </a:path>
            </a:pathLst>
          </a:custGeom>
          <a:blipFill>
            <a:blip r:embed="rId6"/>
            <a:stretch>
              <a:fillRect l="0" t="-963882" r="0" b="0"/>
            </a:stretch>
          </a:blipFill>
        </p:spPr>
      </p:sp>
      <p:sp>
        <p:nvSpPr>
          <p:cNvPr name="TextBox 13" id="13"/>
          <p:cNvSpPr txBox="true"/>
          <p:nvPr/>
        </p:nvSpPr>
        <p:spPr>
          <a:xfrm rot="0">
            <a:off x="2142191" y="888605"/>
            <a:ext cx="7416941" cy="1686342"/>
          </a:xfrm>
          <a:prstGeom prst="rect">
            <a:avLst/>
          </a:prstGeom>
        </p:spPr>
        <p:txBody>
          <a:bodyPr anchor="t" rtlCol="false" tIns="0" lIns="0" bIns="0" rIns="0">
            <a:spAutoFit/>
          </a:bodyPr>
          <a:lstStyle/>
          <a:p>
            <a:pPr>
              <a:lnSpc>
                <a:spcPts val="13774"/>
              </a:lnSpc>
            </a:pPr>
            <a:r>
              <a:rPr lang="en-US" sz="9981" spc="978">
                <a:solidFill>
                  <a:srgbClr val="231F20"/>
                </a:solidFill>
                <a:latin typeface="Oswald Bold"/>
              </a:rPr>
              <a:t>FORUM</a:t>
            </a:r>
          </a:p>
        </p:txBody>
      </p:sp>
      <p:sp>
        <p:nvSpPr>
          <p:cNvPr name="TextBox 14" id="14"/>
          <p:cNvSpPr txBox="true"/>
          <p:nvPr/>
        </p:nvSpPr>
        <p:spPr>
          <a:xfrm rot="0">
            <a:off x="2142191" y="3603841"/>
            <a:ext cx="7132181" cy="2731151"/>
          </a:xfrm>
          <a:prstGeom prst="rect">
            <a:avLst/>
          </a:prstGeom>
        </p:spPr>
        <p:txBody>
          <a:bodyPr anchor="t" rtlCol="false" tIns="0" lIns="0" bIns="0" rIns="0">
            <a:spAutoFit/>
          </a:bodyPr>
          <a:lstStyle/>
          <a:p>
            <a:pPr marL="563588" indent="-281794" lvl="1">
              <a:lnSpc>
                <a:spcPts val="3602"/>
              </a:lnSpc>
              <a:buFont typeface="Arial"/>
              <a:buChar char="•"/>
            </a:pPr>
            <a:r>
              <a:rPr lang="en-US" sz="2610" spc="255">
                <a:solidFill>
                  <a:srgbClr val="231F20"/>
                </a:solidFill>
                <a:latin typeface="DM Sans"/>
              </a:rPr>
              <a:t>Blog list of all blogs</a:t>
            </a:r>
          </a:p>
          <a:p>
            <a:pPr marL="563588" indent="-281794" lvl="1">
              <a:lnSpc>
                <a:spcPts val="3602"/>
              </a:lnSpc>
              <a:buFont typeface="Arial"/>
              <a:buChar char="•"/>
            </a:pPr>
            <a:r>
              <a:rPr lang="en-US" sz="2610" spc="255">
                <a:solidFill>
                  <a:srgbClr val="231F20"/>
                </a:solidFill>
                <a:latin typeface="DM Sans"/>
              </a:rPr>
              <a:t>Button to post a post (when logged in, otherwise link to login page)</a:t>
            </a:r>
          </a:p>
          <a:p>
            <a:pPr algn="l" marL="563588" indent="-281794" lvl="1">
              <a:lnSpc>
                <a:spcPts val="3602"/>
              </a:lnSpc>
              <a:buFont typeface="Arial"/>
              <a:buChar char="•"/>
            </a:pPr>
            <a:r>
              <a:rPr lang="en-US" sz="2610" spc="255">
                <a:solidFill>
                  <a:srgbClr val="231F20"/>
                </a:solidFill>
                <a:latin typeface="DM Sans"/>
              </a:rPr>
              <a:t>Users can discuss various topics with other users and share opinions and experiences.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142191" y="4828880"/>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grpSp>
        <p:nvGrpSpPr>
          <p:cNvPr name="Group 7" id="7"/>
          <p:cNvGrpSpPr/>
          <p:nvPr/>
        </p:nvGrpSpPr>
        <p:grpSpPr>
          <a:xfrm rot="0">
            <a:off x="1595767" y="3396305"/>
            <a:ext cx="10156468" cy="5512637"/>
            <a:chOff x="0" y="0"/>
            <a:chExt cx="3891382" cy="2112130"/>
          </a:xfrm>
        </p:grpSpPr>
        <p:sp>
          <p:nvSpPr>
            <p:cNvPr name="Freeform 8" id="8"/>
            <p:cNvSpPr/>
            <p:nvPr/>
          </p:nvSpPr>
          <p:spPr>
            <a:xfrm flipH="false" flipV="false" rot="0">
              <a:off x="0" y="0"/>
              <a:ext cx="3891382" cy="2112130"/>
            </a:xfrm>
            <a:custGeom>
              <a:avLst/>
              <a:gdLst/>
              <a:ahLst/>
              <a:cxnLst/>
              <a:rect r="r" b="b" t="t" l="l"/>
              <a:pathLst>
                <a:path h="2112130" w="3891382">
                  <a:moveTo>
                    <a:pt x="0" y="0"/>
                  </a:moveTo>
                  <a:lnTo>
                    <a:pt x="3891382" y="0"/>
                  </a:lnTo>
                  <a:lnTo>
                    <a:pt x="3891382" y="2112130"/>
                  </a:lnTo>
                  <a:lnTo>
                    <a:pt x="0" y="2112130"/>
                  </a:lnTo>
                  <a:close/>
                </a:path>
              </a:pathLst>
            </a:custGeom>
            <a:solidFill>
              <a:srgbClr val="EFEFEF"/>
            </a:solidFill>
          </p:spPr>
        </p:sp>
        <p:sp>
          <p:nvSpPr>
            <p:cNvPr name="TextBox 9" id="9"/>
            <p:cNvSpPr txBox="true"/>
            <p:nvPr/>
          </p:nvSpPr>
          <p:spPr>
            <a:xfrm>
              <a:off x="0" y="-19050"/>
              <a:ext cx="3891382" cy="2131180"/>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0489880" y="534655"/>
            <a:ext cx="7018751" cy="9217689"/>
          </a:xfrm>
          <a:custGeom>
            <a:avLst/>
            <a:gdLst/>
            <a:ahLst/>
            <a:cxnLst/>
            <a:rect r="r" b="b" t="t" l="l"/>
            <a:pathLst>
              <a:path h="9217689" w="7018751">
                <a:moveTo>
                  <a:pt x="0" y="0"/>
                </a:moveTo>
                <a:lnTo>
                  <a:pt x="7018751" y="0"/>
                </a:lnTo>
                <a:lnTo>
                  <a:pt x="7018751" y="9217690"/>
                </a:lnTo>
                <a:lnTo>
                  <a:pt x="0" y="9217690"/>
                </a:lnTo>
                <a:lnTo>
                  <a:pt x="0" y="0"/>
                </a:lnTo>
                <a:close/>
              </a:path>
            </a:pathLst>
          </a:custGeom>
          <a:blipFill>
            <a:blip r:embed="rId6"/>
            <a:stretch>
              <a:fillRect l="0" t="0" r="0" b="0"/>
            </a:stretch>
          </a:blipFill>
        </p:spPr>
      </p:sp>
      <p:sp>
        <p:nvSpPr>
          <p:cNvPr name="TextBox 12" id="12"/>
          <p:cNvSpPr txBox="true"/>
          <p:nvPr/>
        </p:nvSpPr>
        <p:spPr>
          <a:xfrm rot="0">
            <a:off x="2142191" y="888605"/>
            <a:ext cx="7416941" cy="1686342"/>
          </a:xfrm>
          <a:prstGeom prst="rect">
            <a:avLst/>
          </a:prstGeom>
        </p:spPr>
        <p:txBody>
          <a:bodyPr anchor="t" rtlCol="false" tIns="0" lIns="0" bIns="0" rIns="0">
            <a:spAutoFit/>
          </a:bodyPr>
          <a:lstStyle/>
          <a:p>
            <a:pPr>
              <a:lnSpc>
                <a:spcPts val="13774"/>
              </a:lnSpc>
            </a:pPr>
            <a:r>
              <a:rPr lang="en-US" sz="9981" spc="978">
                <a:solidFill>
                  <a:srgbClr val="231F20"/>
                </a:solidFill>
                <a:latin typeface="Oswald Bold"/>
              </a:rPr>
              <a:t>BLOG</a:t>
            </a:r>
          </a:p>
        </p:txBody>
      </p:sp>
      <p:sp>
        <p:nvSpPr>
          <p:cNvPr name="TextBox 13" id="13"/>
          <p:cNvSpPr txBox="true"/>
          <p:nvPr/>
        </p:nvSpPr>
        <p:spPr>
          <a:xfrm rot="0">
            <a:off x="2142191" y="3603841"/>
            <a:ext cx="8034970" cy="1816751"/>
          </a:xfrm>
          <a:prstGeom prst="rect">
            <a:avLst/>
          </a:prstGeom>
        </p:spPr>
        <p:txBody>
          <a:bodyPr anchor="t" rtlCol="false" tIns="0" lIns="0" bIns="0" rIns="0">
            <a:spAutoFit/>
          </a:bodyPr>
          <a:lstStyle/>
          <a:p>
            <a:pPr marL="563588" indent="-281794" lvl="1">
              <a:lnSpc>
                <a:spcPts val="3602"/>
              </a:lnSpc>
              <a:buFont typeface="Arial"/>
              <a:buChar char="•"/>
            </a:pPr>
            <a:r>
              <a:rPr lang="en-US" sz="2610" spc="255">
                <a:solidFill>
                  <a:srgbClr val="231F20"/>
                </a:solidFill>
                <a:latin typeface="DM Sans"/>
              </a:rPr>
              <a:t>Dedicated to users sharing with each other.</a:t>
            </a:r>
          </a:p>
          <a:p>
            <a:pPr algn="l" marL="563588" indent="-281794" lvl="1">
              <a:lnSpc>
                <a:spcPts val="3602"/>
              </a:lnSpc>
              <a:buFont typeface="Arial"/>
              <a:buChar char="•"/>
            </a:pPr>
            <a:r>
              <a:rPr lang="en-US" sz="2610" spc="255">
                <a:solidFill>
                  <a:srgbClr val="231F20"/>
                </a:solidFill>
                <a:latin typeface="DM Sans"/>
              </a:rPr>
              <a:t> Users can read and browse a variety of blog posts on specific topics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142191" y="4828880"/>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grpSp>
        <p:nvGrpSpPr>
          <p:cNvPr name="Group 7" id="7"/>
          <p:cNvGrpSpPr/>
          <p:nvPr/>
        </p:nvGrpSpPr>
        <p:grpSpPr>
          <a:xfrm rot="0">
            <a:off x="1619524" y="3396305"/>
            <a:ext cx="10275632" cy="5492090"/>
            <a:chOff x="0" y="0"/>
            <a:chExt cx="3937039" cy="2104257"/>
          </a:xfrm>
        </p:grpSpPr>
        <p:sp>
          <p:nvSpPr>
            <p:cNvPr name="Freeform 8" id="8"/>
            <p:cNvSpPr/>
            <p:nvPr/>
          </p:nvSpPr>
          <p:spPr>
            <a:xfrm flipH="false" flipV="false" rot="0">
              <a:off x="0" y="0"/>
              <a:ext cx="3937039" cy="2104257"/>
            </a:xfrm>
            <a:custGeom>
              <a:avLst/>
              <a:gdLst/>
              <a:ahLst/>
              <a:cxnLst/>
              <a:rect r="r" b="b" t="t" l="l"/>
              <a:pathLst>
                <a:path h="2104257" w="3937039">
                  <a:moveTo>
                    <a:pt x="0" y="0"/>
                  </a:moveTo>
                  <a:lnTo>
                    <a:pt x="3937039" y="0"/>
                  </a:lnTo>
                  <a:lnTo>
                    <a:pt x="3937039" y="2104257"/>
                  </a:lnTo>
                  <a:lnTo>
                    <a:pt x="0" y="2104257"/>
                  </a:lnTo>
                  <a:close/>
                </a:path>
              </a:pathLst>
            </a:custGeom>
            <a:solidFill>
              <a:srgbClr val="EFEFEF"/>
            </a:solidFill>
          </p:spPr>
        </p:sp>
        <p:sp>
          <p:nvSpPr>
            <p:cNvPr name="TextBox 9" id="9"/>
            <p:cNvSpPr txBox="true"/>
            <p:nvPr/>
          </p:nvSpPr>
          <p:spPr>
            <a:xfrm>
              <a:off x="0" y="-19050"/>
              <a:ext cx="3937039" cy="2123307"/>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2242449" y="576777"/>
            <a:ext cx="3568819" cy="9091640"/>
          </a:xfrm>
          <a:custGeom>
            <a:avLst/>
            <a:gdLst/>
            <a:ahLst/>
            <a:cxnLst/>
            <a:rect r="r" b="b" t="t" l="l"/>
            <a:pathLst>
              <a:path h="9091640" w="3568819">
                <a:moveTo>
                  <a:pt x="0" y="0"/>
                </a:moveTo>
                <a:lnTo>
                  <a:pt x="3568819" y="0"/>
                </a:lnTo>
                <a:lnTo>
                  <a:pt x="3568819" y="9091640"/>
                </a:lnTo>
                <a:lnTo>
                  <a:pt x="0" y="9091640"/>
                </a:lnTo>
                <a:lnTo>
                  <a:pt x="0" y="0"/>
                </a:lnTo>
                <a:close/>
              </a:path>
            </a:pathLst>
          </a:custGeom>
          <a:blipFill>
            <a:blip r:embed="rId6"/>
            <a:stretch>
              <a:fillRect l="0" t="0" r="0" b="0"/>
            </a:stretch>
          </a:blipFill>
        </p:spPr>
      </p:sp>
      <p:sp>
        <p:nvSpPr>
          <p:cNvPr name="TextBox 12" id="12"/>
          <p:cNvSpPr txBox="true"/>
          <p:nvPr/>
        </p:nvSpPr>
        <p:spPr>
          <a:xfrm rot="0">
            <a:off x="2142191" y="888605"/>
            <a:ext cx="7416941" cy="1686342"/>
          </a:xfrm>
          <a:prstGeom prst="rect">
            <a:avLst/>
          </a:prstGeom>
        </p:spPr>
        <p:txBody>
          <a:bodyPr anchor="t" rtlCol="false" tIns="0" lIns="0" bIns="0" rIns="0">
            <a:spAutoFit/>
          </a:bodyPr>
          <a:lstStyle/>
          <a:p>
            <a:pPr>
              <a:lnSpc>
                <a:spcPts val="13774"/>
              </a:lnSpc>
            </a:pPr>
            <a:r>
              <a:rPr lang="en-US" sz="9981" spc="978">
                <a:solidFill>
                  <a:srgbClr val="231F20"/>
                </a:solidFill>
                <a:latin typeface="Oswald Bold"/>
              </a:rPr>
              <a:t>STORE</a:t>
            </a:r>
          </a:p>
        </p:txBody>
      </p:sp>
      <p:sp>
        <p:nvSpPr>
          <p:cNvPr name="TextBox 13" id="13"/>
          <p:cNvSpPr txBox="true"/>
          <p:nvPr/>
        </p:nvSpPr>
        <p:spPr>
          <a:xfrm rot="0">
            <a:off x="2142191" y="3603841"/>
            <a:ext cx="9436667" cy="2273951"/>
          </a:xfrm>
          <a:prstGeom prst="rect">
            <a:avLst/>
          </a:prstGeom>
        </p:spPr>
        <p:txBody>
          <a:bodyPr anchor="t" rtlCol="false" tIns="0" lIns="0" bIns="0" rIns="0">
            <a:spAutoFit/>
          </a:bodyPr>
          <a:lstStyle/>
          <a:p>
            <a:pPr marL="563588" indent="-281794" lvl="1">
              <a:lnSpc>
                <a:spcPts val="3602"/>
              </a:lnSpc>
              <a:buFont typeface="Arial"/>
              <a:buChar char="•"/>
            </a:pPr>
            <a:r>
              <a:rPr lang="en-US" sz="2610" spc="255">
                <a:solidFill>
                  <a:srgbClr val="231F20"/>
                </a:solidFill>
                <a:latin typeface="DM Sans"/>
              </a:rPr>
              <a:t>Items demonstration for cats, dogs and pet supplies</a:t>
            </a:r>
          </a:p>
          <a:p>
            <a:pPr marL="563588" indent="-281794" lvl="1">
              <a:lnSpc>
                <a:spcPts val="3602"/>
              </a:lnSpc>
              <a:buFont typeface="Arial"/>
              <a:buChar char="•"/>
            </a:pPr>
            <a:r>
              <a:rPr lang="en-US" sz="2610" spc="255">
                <a:solidFill>
                  <a:srgbClr val="231F20"/>
                </a:solidFill>
                <a:latin typeface="DM Sans"/>
              </a:rPr>
              <a:t>Button to enter these shops</a:t>
            </a:r>
          </a:p>
          <a:p>
            <a:pPr marL="563588" indent="-281794" lvl="1">
              <a:lnSpc>
                <a:spcPts val="3602"/>
              </a:lnSpc>
              <a:buFont typeface="Arial"/>
              <a:buChar char="•"/>
            </a:pPr>
            <a:r>
              <a:rPr lang="en-US" sz="2610" spc="255">
                <a:solidFill>
                  <a:srgbClr val="231F20"/>
                </a:solidFill>
                <a:latin typeface="DM Sans"/>
              </a:rPr>
              <a:t>Can click the image to enter product page</a:t>
            </a:r>
          </a:p>
          <a:p>
            <a:pPr algn="l" marL="0" indent="0" lvl="0">
              <a:lnSpc>
                <a:spcPts val="3602"/>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142191" y="4828880"/>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grpSp>
        <p:nvGrpSpPr>
          <p:cNvPr name="Group 7" id="7"/>
          <p:cNvGrpSpPr/>
          <p:nvPr/>
        </p:nvGrpSpPr>
        <p:grpSpPr>
          <a:xfrm rot="0">
            <a:off x="1619524" y="3396305"/>
            <a:ext cx="10275632" cy="5492090"/>
            <a:chOff x="0" y="0"/>
            <a:chExt cx="3937039" cy="2104257"/>
          </a:xfrm>
        </p:grpSpPr>
        <p:sp>
          <p:nvSpPr>
            <p:cNvPr name="Freeform 8" id="8"/>
            <p:cNvSpPr/>
            <p:nvPr/>
          </p:nvSpPr>
          <p:spPr>
            <a:xfrm flipH="false" flipV="false" rot="0">
              <a:off x="0" y="0"/>
              <a:ext cx="3937039" cy="2104257"/>
            </a:xfrm>
            <a:custGeom>
              <a:avLst/>
              <a:gdLst/>
              <a:ahLst/>
              <a:cxnLst/>
              <a:rect r="r" b="b" t="t" l="l"/>
              <a:pathLst>
                <a:path h="2104257" w="3937039">
                  <a:moveTo>
                    <a:pt x="0" y="0"/>
                  </a:moveTo>
                  <a:lnTo>
                    <a:pt x="3937039" y="0"/>
                  </a:lnTo>
                  <a:lnTo>
                    <a:pt x="3937039" y="2104257"/>
                  </a:lnTo>
                  <a:lnTo>
                    <a:pt x="0" y="2104257"/>
                  </a:lnTo>
                  <a:close/>
                </a:path>
              </a:pathLst>
            </a:custGeom>
            <a:solidFill>
              <a:srgbClr val="EFEFEF"/>
            </a:solidFill>
          </p:spPr>
        </p:sp>
        <p:sp>
          <p:nvSpPr>
            <p:cNvPr name="TextBox 9" id="9"/>
            <p:cNvSpPr txBox="true"/>
            <p:nvPr/>
          </p:nvSpPr>
          <p:spPr>
            <a:xfrm>
              <a:off x="0" y="-19050"/>
              <a:ext cx="3937039" cy="2123307"/>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8716002" y="2612289"/>
            <a:ext cx="8222809" cy="5466029"/>
          </a:xfrm>
          <a:custGeom>
            <a:avLst/>
            <a:gdLst/>
            <a:ahLst/>
            <a:cxnLst/>
            <a:rect r="r" b="b" t="t" l="l"/>
            <a:pathLst>
              <a:path h="5466029" w="8222809">
                <a:moveTo>
                  <a:pt x="0" y="0"/>
                </a:moveTo>
                <a:lnTo>
                  <a:pt x="8222809" y="0"/>
                </a:lnTo>
                <a:lnTo>
                  <a:pt x="8222809" y="5466029"/>
                </a:lnTo>
                <a:lnTo>
                  <a:pt x="0" y="5466029"/>
                </a:lnTo>
                <a:lnTo>
                  <a:pt x="0" y="0"/>
                </a:lnTo>
                <a:close/>
              </a:path>
            </a:pathLst>
          </a:custGeom>
          <a:blipFill>
            <a:blip r:embed="rId6"/>
            <a:stretch>
              <a:fillRect l="0" t="0" r="0" b="0"/>
            </a:stretch>
          </a:blipFill>
        </p:spPr>
      </p:sp>
      <p:sp>
        <p:nvSpPr>
          <p:cNvPr name="TextBox 12" id="12"/>
          <p:cNvSpPr txBox="true"/>
          <p:nvPr/>
        </p:nvSpPr>
        <p:spPr>
          <a:xfrm rot="0">
            <a:off x="2142191" y="888605"/>
            <a:ext cx="7416941" cy="1686342"/>
          </a:xfrm>
          <a:prstGeom prst="rect">
            <a:avLst/>
          </a:prstGeom>
        </p:spPr>
        <p:txBody>
          <a:bodyPr anchor="t" rtlCol="false" tIns="0" lIns="0" bIns="0" rIns="0">
            <a:spAutoFit/>
          </a:bodyPr>
          <a:lstStyle/>
          <a:p>
            <a:pPr>
              <a:lnSpc>
                <a:spcPts val="13774"/>
              </a:lnSpc>
            </a:pPr>
            <a:r>
              <a:rPr lang="en-US" sz="9981" spc="978">
                <a:solidFill>
                  <a:srgbClr val="231F20"/>
                </a:solidFill>
                <a:latin typeface="Oswald Bold"/>
              </a:rPr>
              <a:t>POST </a:t>
            </a:r>
          </a:p>
        </p:txBody>
      </p:sp>
      <p:sp>
        <p:nvSpPr>
          <p:cNvPr name="TextBox 13" id="13"/>
          <p:cNvSpPr txBox="true"/>
          <p:nvPr/>
        </p:nvSpPr>
        <p:spPr>
          <a:xfrm rot="0">
            <a:off x="2142191" y="3603841"/>
            <a:ext cx="6032697" cy="5017151"/>
          </a:xfrm>
          <a:prstGeom prst="rect">
            <a:avLst/>
          </a:prstGeom>
        </p:spPr>
        <p:txBody>
          <a:bodyPr anchor="t" rtlCol="false" tIns="0" lIns="0" bIns="0" rIns="0">
            <a:spAutoFit/>
          </a:bodyPr>
          <a:lstStyle/>
          <a:p>
            <a:pPr marL="563588" indent="-281794" lvl="1">
              <a:lnSpc>
                <a:spcPts val="3602"/>
              </a:lnSpc>
              <a:buFont typeface="Arial"/>
              <a:buChar char="•"/>
            </a:pPr>
            <a:r>
              <a:rPr lang="en-US" sz="2610" spc="255">
                <a:solidFill>
                  <a:srgbClr val="231F20"/>
                </a:solidFill>
                <a:latin typeface="DM Sans"/>
              </a:rPr>
              <a:t>Fill in required content to post a blog (data stored in table ‘post’)</a:t>
            </a:r>
          </a:p>
          <a:p>
            <a:pPr marL="563588" indent="-281794" lvl="1">
              <a:lnSpc>
                <a:spcPts val="3602"/>
              </a:lnSpc>
              <a:buFont typeface="Arial"/>
              <a:buChar char="•"/>
            </a:pPr>
            <a:r>
              <a:rPr lang="en-US" sz="2610" spc="255">
                <a:solidFill>
                  <a:srgbClr val="231F20"/>
                </a:solidFill>
                <a:latin typeface="DM Sans"/>
              </a:rPr>
              <a:t>Post can only be posted if the input Email exist in database.</a:t>
            </a:r>
          </a:p>
          <a:p>
            <a:pPr marL="563588" indent="-281794" lvl="1">
              <a:lnSpc>
                <a:spcPts val="3602"/>
              </a:lnSpc>
              <a:buFont typeface="Arial"/>
              <a:buChar char="•"/>
            </a:pPr>
            <a:r>
              <a:rPr lang="en-US" sz="2610" spc="255">
                <a:solidFill>
                  <a:srgbClr val="231F20"/>
                </a:solidFill>
                <a:latin typeface="DM Sans"/>
              </a:rPr>
              <a:t>Post can only be posted if the input image file is fit with the regulation size (under 2,000,000 pixel).</a:t>
            </a:r>
          </a:p>
          <a:p>
            <a:pPr algn="l" marL="0" indent="0" lvl="0">
              <a:lnSpc>
                <a:spcPts val="3602"/>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142191" y="4828880"/>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grpSp>
        <p:nvGrpSpPr>
          <p:cNvPr name="Group 7" id="7"/>
          <p:cNvGrpSpPr/>
          <p:nvPr/>
        </p:nvGrpSpPr>
        <p:grpSpPr>
          <a:xfrm rot="0">
            <a:off x="1619524" y="3396305"/>
            <a:ext cx="10275632" cy="5492090"/>
            <a:chOff x="0" y="0"/>
            <a:chExt cx="3937039" cy="2104257"/>
          </a:xfrm>
        </p:grpSpPr>
        <p:sp>
          <p:nvSpPr>
            <p:cNvPr name="Freeform 8" id="8"/>
            <p:cNvSpPr/>
            <p:nvPr/>
          </p:nvSpPr>
          <p:spPr>
            <a:xfrm flipH="false" flipV="false" rot="0">
              <a:off x="0" y="0"/>
              <a:ext cx="3937039" cy="2104257"/>
            </a:xfrm>
            <a:custGeom>
              <a:avLst/>
              <a:gdLst/>
              <a:ahLst/>
              <a:cxnLst/>
              <a:rect r="r" b="b" t="t" l="l"/>
              <a:pathLst>
                <a:path h="2104257" w="3937039">
                  <a:moveTo>
                    <a:pt x="0" y="0"/>
                  </a:moveTo>
                  <a:lnTo>
                    <a:pt x="3937039" y="0"/>
                  </a:lnTo>
                  <a:lnTo>
                    <a:pt x="3937039" y="2104257"/>
                  </a:lnTo>
                  <a:lnTo>
                    <a:pt x="0" y="2104257"/>
                  </a:lnTo>
                  <a:close/>
                </a:path>
              </a:pathLst>
            </a:custGeom>
            <a:solidFill>
              <a:srgbClr val="EFEFEF"/>
            </a:solidFill>
          </p:spPr>
        </p:sp>
        <p:sp>
          <p:nvSpPr>
            <p:cNvPr name="TextBox 9" id="9"/>
            <p:cNvSpPr txBox="true"/>
            <p:nvPr/>
          </p:nvSpPr>
          <p:spPr>
            <a:xfrm>
              <a:off x="0" y="-19050"/>
              <a:ext cx="3937039" cy="2123307"/>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9367304" y="1467733"/>
            <a:ext cx="7891996" cy="7755141"/>
          </a:xfrm>
          <a:custGeom>
            <a:avLst/>
            <a:gdLst/>
            <a:ahLst/>
            <a:cxnLst/>
            <a:rect r="r" b="b" t="t" l="l"/>
            <a:pathLst>
              <a:path h="7755141" w="7891996">
                <a:moveTo>
                  <a:pt x="0" y="0"/>
                </a:moveTo>
                <a:lnTo>
                  <a:pt x="7891996" y="0"/>
                </a:lnTo>
                <a:lnTo>
                  <a:pt x="7891996" y="7755141"/>
                </a:lnTo>
                <a:lnTo>
                  <a:pt x="0" y="7755141"/>
                </a:lnTo>
                <a:lnTo>
                  <a:pt x="0" y="0"/>
                </a:lnTo>
                <a:close/>
              </a:path>
            </a:pathLst>
          </a:custGeom>
          <a:blipFill>
            <a:blip r:embed="rId6"/>
            <a:stretch>
              <a:fillRect l="0" t="0" r="0" b="0"/>
            </a:stretch>
          </a:blipFill>
        </p:spPr>
      </p:sp>
      <p:sp>
        <p:nvSpPr>
          <p:cNvPr name="TextBox 12" id="12"/>
          <p:cNvSpPr txBox="true"/>
          <p:nvPr/>
        </p:nvSpPr>
        <p:spPr>
          <a:xfrm rot="0">
            <a:off x="2142191" y="888605"/>
            <a:ext cx="7416941" cy="1686342"/>
          </a:xfrm>
          <a:prstGeom prst="rect">
            <a:avLst/>
          </a:prstGeom>
        </p:spPr>
        <p:txBody>
          <a:bodyPr anchor="t" rtlCol="false" tIns="0" lIns="0" bIns="0" rIns="0">
            <a:spAutoFit/>
          </a:bodyPr>
          <a:lstStyle/>
          <a:p>
            <a:pPr>
              <a:lnSpc>
                <a:spcPts val="13774"/>
              </a:lnSpc>
            </a:pPr>
            <a:r>
              <a:rPr lang="en-US" sz="9981" spc="978">
                <a:solidFill>
                  <a:srgbClr val="231F20"/>
                </a:solidFill>
                <a:latin typeface="Oswald Bold"/>
              </a:rPr>
              <a:t>PROFILE </a:t>
            </a:r>
          </a:p>
        </p:txBody>
      </p:sp>
      <p:sp>
        <p:nvSpPr>
          <p:cNvPr name="TextBox 13" id="13"/>
          <p:cNvSpPr txBox="true"/>
          <p:nvPr/>
        </p:nvSpPr>
        <p:spPr>
          <a:xfrm rot="0">
            <a:off x="2142191" y="3603841"/>
            <a:ext cx="5076025" cy="2273951"/>
          </a:xfrm>
          <a:prstGeom prst="rect">
            <a:avLst/>
          </a:prstGeom>
        </p:spPr>
        <p:txBody>
          <a:bodyPr anchor="t" rtlCol="false" tIns="0" lIns="0" bIns="0" rIns="0">
            <a:spAutoFit/>
          </a:bodyPr>
          <a:lstStyle/>
          <a:p>
            <a:pPr marL="563588" indent="-281794" lvl="1">
              <a:lnSpc>
                <a:spcPts val="3602"/>
              </a:lnSpc>
              <a:buFont typeface="Arial"/>
              <a:buChar char="•"/>
            </a:pPr>
            <a:r>
              <a:rPr lang="en-US" sz="2610" spc="255">
                <a:solidFill>
                  <a:srgbClr val="231F20"/>
                </a:solidFill>
                <a:latin typeface="DM Sans"/>
              </a:rPr>
              <a:t>The sign up information and post blog of the user</a:t>
            </a:r>
          </a:p>
          <a:p>
            <a:pPr algn="l" marL="563588" indent="-281794" lvl="1">
              <a:lnSpc>
                <a:spcPts val="3602"/>
              </a:lnSpc>
              <a:spcBef>
                <a:spcPct val="0"/>
              </a:spcBef>
              <a:buFont typeface="Arial"/>
              <a:buChar char="•"/>
            </a:pPr>
            <a:r>
              <a:rPr lang="en-US" sz="2610" spc="255">
                <a:solidFill>
                  <a:srgbClr val="231F20"/>
                </a:solidFill>
                <a:latin typeface="DM Sans"/>
              </a:rPr>
              <a:t>Only visible in navbar if the user has logged in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8926544" y="2838193"/>
            <a:ext cx="15409850" cy="17075020"/>
          </a:xfrm>
          <a:custGeom>
            <a:avLst/>
            <a:gdLst/>
            <a:ahLst/>
            <a:cxnLst/>
            <a:rect r="r" b="b" t="t" l="l"/>
            <a:pathLst>
              <a:path h="17075020" w="15409850">
                <a:moveTo>
                  <a:pt x="0" y="0"/>
                </a:moveTo>
                <a:lnTo>
                  <a:pt x="15409850" y="0"/>
                </a:lnTo>
                <a:lnTo>
                  <a:pt x="15409850" y="17075020"/>
                </a:lnTo>
                <a:lnTo>
                  <a:pt x="0" y="17075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742190" y="-1593266"/>
            <a:ext cx="9843097" cy="6264288"/>
          </a:xfrm>
          <a:custGeom>
            <a:avLst/>
            <a:gdLst/>
            <a:ahLst/>
            <a:cxnLst/>
            <a:rect r="r" b="b" t="t" l="l"/>
            <a:pathLst>
              <a:path h="6264288" w="9843097">
                <a:moveTo>
                  <a:pt x="0" y="0"/>
                </a:moveTo>
                <a:lnTo>
                  <a:pt x="9843097" y="0"/>
                </a:lnTo>
                <a:lnTo>
                  <a:pt x="9843097" y="6264288"/>
                </a:lnTo>
                <a:lnTo>
                  <a:pt x="0" y="62642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029963" y="1036911"/>
            <a:ext cx="5318798" cy="1801006"/>
          </a:xfrm>
          <a:prstGeom prst="rect">
            <a:avLst/>
          </a:prstGeom>
        </p:spPr>
        <p:txBody>
          <a:bodyPr anchor="t" rtlCol="false" tIns="0" lIns="0" bIns="0" rIns="0">
            <a:spAutoFit/>
          </a:bodyPr>
          <a:lstStyle/>
          <a:p>
            <a:pPr algn="l">
              <a:lnSpc>
                <a:spcPts val="13973"/>
              </a:lnSpc>
            </a:pPr>
            <a:r>
              <a:rPr lang="en-US" sz="9981" spc="978">
                <a:solidFill>
                  <a:srgbClr val="231F20"/>
                </a:solidFill>
                <a:latin typeface="Oswald Bold"/>
              </a:rPr>
              <a:t>CONTENT</a:t>
            </a:r>
          </a:p>
        </p:txBody>
      </p:sp>
      <p:sp>
        <p:nvSpPr>
          <p:cNvPr name="TextBox 5" id="5"/>
          <p:cNvSpPr txBox="true"/>
          <p:nvPr/>
        </p:nvSpPr>
        <p:spPr>
          <a:xfrm rot="0">
            <a:off x="5408609" y="3129496"/>
            <a:ext cx="606000" cy="5752509"/>
          </a:xfrm>
          <a:prstGeom prst="rect">
            <a:avLst/>
          </a:prstGeom>
        </p:spPr>
        <p:txBody>
          <a:bodyPr anchor="t" rtlCol="false" tIns="0" lIns="0" bIns="0" rIns="0">
            <a:spAutoFit/>
          </a:bodyPr>
          <a:lstStyle/>
          <a:p>
            <a:pPr algn="just">
              <a:lnSpc>
                <a:spcPts val="6274"/>
              </a:lnSpc>
            </a:pPr>
            <a:r>
              <a:rPr lang="en-US" sz="4271">
                <a:solidFill>
                  <a:srgbClr val="363636"/>
                </a:solidFill>
                <a:latin typeface="Oswald Bold"/>
              </a:rPr>
              <a:t>01 02</a:t>
            </a:r>
          </a:p>
          <a:p>
            <a:pPr algn="l">
              <a:lnSpc>
                <a:spcPts val="7598"/>
              </a:lnSpc>
            </a:pPr>
            <a:r>
              <a:rPr lang="en-US" sz="4271">
                <a:solidFill>
                  <a:srgbClr val="363636"/>
                </a:solidFill>
                <a:latin typeface="Oswald Bold"/>
              </a:rPr>
              <a:t>03</a:t>
            </a:r>
          </a:p>
          <a:p>
            <a:pPr algn="l">
              <a:lnSpc>
                <a:spcPts val="4954"/>
              </a:lnSpc>
            </a:pPr>
            <a:r>
              <a:rPr lang="en-US" sz="4271">
                <a:solidFill>
                  <a:srgbClr val="363636"/>
                </a:solidFill>
                <a:latin typeface="Oswald Bold"/>
              </a:rPr>
              <a:t>04</a:t>
            </a:r>
          </a:p>
          <a:p>
            <a:pPr algn="l">
              <a:lnSpc>
                <a:spcPts val="7525"/>
              </a:lnSpc>
            </a:pPr>
            <a:r>
              <a:rPr lang="en-US" sz="4271">
                <a:solidFill>
                  <a:srgbClr val="363636"/>
                </a:solidFill>
                <a:latin typeface="Oswald Bold"/>
              </a:rPr>
              <a:t>05</a:t>
            </a:r>
          </a:p>
          <a:p>
            <a:pPr algn="l">
              <a:lnSpc>
                <a:spcPts val="5561"/>
              </a:lnSpc>
            </a:pPr>
            <a:r>
              <a:rPr lang="en-US" sz="4271">
                <a:solidFill>
                  <a:srgbClr val="363636"/>
                </a:solidFill>
                <a:latin typeface="Oswald Bold"/>
              </a:rPr>
              <a:t>06</a:t>
            </a:r>
          </a:p>
          <a:p>
            <a:pPr algn="l">
              <a:lnSpc>
                <a:spcPts val="7829"/>
              </a:lnSpc>
            </a:pPr>
            <a:r>
              <a:rPr lang="en-US" sz="4271">
                <a:solidFill>
                  <a:srgbClr val="363636"/>
                </a:solidFill>
                <a:latin typeface="Oswald Bold"/>
              </a:rPr>
              <a:t>07</a:t>
            </a:r>
          </a:p>
        </p:txBody>
      </p:sp>
      <p:sp>
        <p:nvSpPr>
          <p:cNvPr name="TextBox 6" id="6"/>
          <p:cNvSpPr txBox="true"/>
          <p:nvPr/>
        </p:nvSpPr>
        <p:spPr>
          <a:xfrm rot="0">
            <a:off x="6607435" y="3088577"/>
            <a:ext cx="4608709" cy="5585660"/>
          </a:xfrm>
          <a:prstGeom prst="rect">
            <a:avLst/>
          </a:prstGeom>
        </p:spPr>
        <p:txBody>
          <a:bodyPr anchor="t" rtlCol="false" tIns="0" lIns="0" bIns="0" rIns="0">
            <a:spAutoFit/>
          </a:bodyPr>
          <a:lstStyle/>
          <a:p>
            <a:pPr algn="l">
              <a:lnSpc>
                <a:spcPts val="6309"/>
              </a:lnSpc>
            </a:pPr>
            <a:r>
              <a:rPr lang="en-US" sz="2523" spc="247">
                <a:solidFill>
                  <a:srgbClr val="231F20"/>
                </a:solidFill>
                <a:latin typeface="DM Sans"/>
              </a:rPr>
              <a:t>INTRODUCTION </a:t>
            </a:r>
          </a:p>
          <a:p>
            <a:pPr algn="l">
              <a:lnSpc>
                <a:spcPts val="6309"/>
              </a:lnSpc>
            </a:pPr>
            <a:r>
              <a:rPr lang="en-US" sz="2523" spc="247">
                <a:solidFill>
                  <a:srgbClr val="231F20"/>
                </a:solidFill>
                <a:latin typeface="DM Sans"/>
              </a:rPr>
              <a:t>OUR GOAL</a:t>
            </a:r>
          </a:p>
          <a:p>
            <a:pPr algn="l">
              <a:lnSpc>
                <a:spcPts val="6309"/>
              </a:lnSpc>
            </a:pPr>
            <a:r>
              <a:rPr lang="en-US" sz="2523" spc="247">
                <a:solidFill>
                  <a:srgbClr val="231F20"/>
                </a:solidFill>
                <a:latin typeface="DM Sans"/>
              </a:rPr>
              <a:t>THE MAIN SERVICES</a:t>
            </a:r>
          </a:p>
          <a:p>
            <a:pPr algn="l">
              <a:lnSpc>
                <a:spcPts val="6309"/>
              </a:lnSpc>
            </a:pPr>
            <a:r>
              <a:rPr lang="en-US" sz="2523" spc="247">
                <a:solidFill>
                  <a:srgbClr val="231F20"/>
                </a:solidFill>
                <a:latin typeface="DM Sans"/>
              </a:rPr>
              <a:t>OUR TARGET USER</a:t>
            </a:r>
          </a:p>
          <a:p>
            <a:pPr algn="l">
              <a:lnSpc>
                <a:spcPts val="6309"/>
              </a:lnSpc>
            </a:pPr>
            <a:r>
              <a:rPr lang="en-US" sz="2523" spc="247">
                <a:solidFill>
                  <a:srgbClr val="231F20"/>
                </a:solidFill>
                <a:latin typeface="DM Sans"/>
              </a:rPr>
              <a:t>USER WORKFLOW TECHNICAL VISION</a:t>
            </a:r>
          </a:p>
          <a:p>
            <a:pPr algn="l">
              <a:lnSpc>
                <a:spcPts val="6309"/>
              </a:lnSpc>
            </a:pPr>
            <a:r>
              <a:rPr lang="en-US" sz="2523" spc="247">
                <a:solidFill>
                  <a:srgbClr val="231F20"/>
                </a:solidFill>
                <a:latin typeface="DM Sans"/>
              </a:rPr>
              <a:t>WEB PAGE INTRODUCTION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142191" y="4828880"/>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grpSp>
        <p:nvGrpSpPr>
          <p:cNvPr name="Group 7" id="7"/>
          <p:cNvGrpSpPr/>
          <p:nvPr/>
        </p:nvGrpSpPr>
        <p:grpSpPr>
          <a:xfrm rot="0">
            <a:off x="1619524" y="3396305"/>
            <a:ext cx="10275632" cy="5492090"/>
            <a:chOff x="0" y="0"/>
            <a:chExt cx="3937039" cy="2104257"/>
          </a:xfrm>
        </p:grpSpPr>
        <p:sp>
          <p:nvSpPr>
            <p:cNvPr name="Freeform 8" id="8"/>
            <p:cNvSpPr/>
            <p:nvPr/>
          </p:nvSpPr>
          <p:spPr>
            <a:xfrm flipH="false" flipV="false" rot="0">
              <a:off x="0" y="0"/>
              <a:ext cx="3937039" cy="2104257"/>
            </a:xfrm>
            <a:custGeom>
              <a:avLst/>
              <a:gdLst/>
              <a:ahLst/>
              <a:cxnLst/>
              <a:rect r="r" b="b" t="t" l="l"/>
              <a:pathLst>
                <a:path h="2104257" w="3937039">
                  <a:moveTo>
                    <a:pt x="0" y="0"/>
                  </a:moveTo>
                  <a:lnTo>
                    <a:pt x="3937039" y="0"/>
                  </a:lnTo>
                  <a:lnTo>
                    <a:pt x="3937039" y="2104257"/>
                  </a:lnTo>
                  <a:lnTo>
                    <a:pt x="0" y="2104257"/>
                  </a:lnTo>
                  <a:close/>
                </a:path>
              </a:pathLst>
            </a:custGeom>
            <a:solidFill>
              <a:srgbClr val="EFEFEF"/>
            </a:solidFill>
          </p:spPr>
        </p:sp>
        <p:sp>
          <p:nvSpPr>
            <p:cNvPr name="TextBox 9" id="9"/>
            <p:cNvSpPr txBox="true"/>
            <p:nvPr/>
          </p:nvSpPr>
          <p:spPr>
            <a:xfrm>
              <a:off x="0" y="-19050"/>
              <a:ext cx="3937039" cy="2123307"/>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9950394" y="843329"/>
            <a:ext cx="6636303" cy="8600342"/>
          </a:xfrm>
          <a:custGeom>
            <a:avLst/>
            <a:gdLst/>
            <a:ahLst/>
            <a:cxnLst/>
            <a:rect r="r" b="b" t="t" l="l"/>
            <a:pathLst>
              <a:path h="8600342" w="6636303">
                <a:moveTo>
                  <a:pt x="0" y="0"/>
                </a:moveTo>
                <a:lnTo>
                  <a:pt x="6636303" y="0"/>
                </a:lnTo>
                <a:lnTo>
                  <a:pt x="6636303" y="8600342"/>
                </a:lnTo>
                <a:lnTo>
                  <a:pt x="0" y="8600342"/>
                </a:lnTo>
                <a:lnTo>
                  <a:pt x="0" y="0"/>
                </a:lnTo>
                <a:close/>
              </a:path>
            </a:pathLst>
          </a:custGeom>
          <a:blipFill>
            <a:blip r:embed="rId6"/>
            <a:stretch>
              <a:fillRect l="0" t="0" r="0" b="0"/>
            </a:stretch>
          </a:blipFill>
        </p:spPr>
      </p:sp>
      <p:sp>
        <p:nvSpPr>
          <p:cNvPr name="TextBox 12" id="12"/>
          <p:cNvSpPr txBox="true"/>
          <p:nvPr/>
        </p:nvSpPr>
        <p:spPr>
          <a:xfrm rot="0">
            <a:off x="2142191" y="888605"/>
            <a:ext cx="7416941" cy="1686342"/>
          </a:xfrm>
          <a:prstGeom prst="rect">
            <a:avLst/>
          </a:prstGeom>
        </p:spPr>
        <p:txBody>
          <a:bodyPr anchor="t" rtlCol="false" tIns="0" lIns="0" bIns="0" rIns="0">
            <a:spAutoFit/>
          </a:bodyPr>
          <a:lstStyle/>
          <a:p>
            <a:pPr>
              <a:lnSpc>
                <a:spcPts val="13774"/>
              </a:lnSpc>
            </a:pPr>
            <a:r>
              <a:rPr lang="en-US" sz="9981" spc="978">
                <a:solidFill>
                  <a:srgbClr val="231F20"/>
                </a:solidFill>
                <a:latin typeface="Oswald Bold"/>
              </a:rPr>
              <a:t>SHOP</a:t>
            </a:r>
          </a:p>
        </p:txBody>
      </p:sp>
      <p:sp>
        <p:nvSpPr>
          <p:cNvPr name="TextBox 13" id="13"/>
          <p:cNvSpPr txBox="true"/>
          <p:nvPr/>
        </p:nvSpPr>
        <p:spPr>
          <a:xfrm rot="0">
            <a:off x="2142191" y="3603841"/>
            <a:ext cx="6232930" cy="1816751"/>
          </a:xfrm>
          <a:prstGeom prst="rect">
            <a:avLst/>
          </a:prstGeom>
        </p:spPr>
        <p:txBody>
          <a:bodyPr anchor="t" rtlCol="false" tIns="0" lIns="0" bIns="0" rIns="0">
            <a:spAutoFit/>
          </a:bodyPr>
          <a:lstStyle/>
          <a:p>
            <a:pPr marL="563588" indent="-281794" lvl="1">
              <a:lnSpc>
                <a:spcPts val="3602"/>
              </a:lnSpc>
              <a:buFont typeface="Arial"/>
              <a:buChar char="•"/>
            </a:pPr>
            <a:r>
              <a:rPr lang="en-US" sz="2610" spc="255">
                <a:solidFill>
                  <a:srgbClr val="231F20"/>
                </a:solidFill>
                <a:latin typeface="DM Sans"/>
              </a:rPr>
              <a:t>Present the items’ image, title, score and price</a:t>
            </a:r>
          </a:p>
          <a:p>
            <a:pPr algn="l" marL="563588" indent="-281794" lvl="1">
              <a:lnSpc>
                <a:spcPts val="3602"/>
              </a:lnSpc>
              <a:spcBef>
                <a:spcPct val="0"/>
              </a:spcBef>
              <a:buFont typeface="Arial"/>
              <a:buChar char="•"/>
            </a:pPr>
            <a:r>
              <a:rPr lang="en-US" sz="2610" spc="255">
                <a:solidFill>
                  <a:srgbClr val="231F20"/>
                </a:solidFill>
                <a:latin typeface="DM Sans"/>
              </a:rPr>
              <a:t>Can click the image to enter product page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142191" y="4828880"/>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grpSp>
        <p:nvGrpSpPr>
          <p:cNvPr name="Group 7" id="7"/>
          <p:cNvGrpSpPr/>
          <p:nvPr/>
        </p:nvGrpSpPr>
        <p:grpSpPr>
          <a:xfrm rot="0">
            <a:off x="1619524" y="3396305"/>
            <a:ext cx="10275632" cy="5492090"/>
            <a:chOff x="0" y="0"/>
            <a:chExt cx="3937039" cy="2104257"/>
          </a:xfrm>
        </p:grpSpPr>
        <p:sp>
          <p:nvSpPr>
            <p:cNvPr name="Freeform 8" id="8"/>
            <p:cNvSpPr/>
            <p:nvPr/>
          </p:nvSpPr>
          <p:spPr>
            <a:xfrm flipH="false" flipV="false" rot="0">
              <a:off x="0" y="0"/>
              <a:ext cx="3937039" cy="2104257"/>
            </a:xfrm>
            <a:custGeom>
              <a:avLst/>
              <a:gdLst/>
              <a:ahLst/>
              <a:cxnLst/>
              <a:rect r="r" b="b" t="t" l="l"/>
              <a:pathLst>
                <a:path h="2104257" w="3937039">
                  <a:moveTo>
                    <a:pt x="0" y="0"/>
                  </a:moveTo>
                  <a:lnTo>
                    <a:pt x="3937039" y="0"/>
                  </a:lnTo>
                  <a:lnTo>
                    <a:pt x="3937039" y="2104257"/>
                  </a:lnTo>
                  <a:lnTo>
                    <a:pt x="0" y="2104257"/>
                  </a:lnTo>
                  <a:close/>
                </a:path>
              </a:pathLst>
            </a:custGeom>
            <a:solidFill>
              <a:srgbClr val="EFEFEF"/>
            </a:solidFill>
          </p:spPr>
        </p:sp>
        <p:sp>
          <p:nvSpPr>
            <p:cNvPr name="TextBox 9" id="9"/>
            <p:cNvSpPr txBox="true"/>
            <p:nvPr/>
          </p:nvSpPr>
          <p:spPr>
            <a:xfrm>
              <a:off x="0" y="-19050"/>
              <a:ext cx="3937039" cy="2123307"/>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8559229" y="2952158"/>
            <a:ext cx="8922682" cy="5477392"/>
          </a:xfrm>
          <a:custGeom>
            <a:avLst/>
            <a:gdLst/>
            <a:ahLst/>
            <a:cxnLst/>
            <a:rect r="r" b="b" t="t" l="l"/>
            <a:pathLst>
              <a:path h="5477392" w="8922682">
                <a:moveTo>
                  <a:pt x="0" y="0"/>
                </a:moveTo>
                <a:lnTo>
                  <a:pt x="8922682" y="0"/>
                </a:lnTo>
                <a:lnTo>
                  <a:pt x="8922682" y="5477391"/>
                </a:lnTo>
                <a:lnTo>
                  <a:pt x="0" y="5477391"/>
                </a:lnTo>
                <a:lnTo>
                  <a:pt x="0" y="0"/>
                </a:lnTo>
                <a:close/>
              </a:path>
            </a:pathLst>
          </a:custGeom>
          <a:blipFill>
            <a:blip r:embed="rId6"/>
            <a:stretch>
              <a:fillRect l="0" t="0" r="0" b="0"/>
            </a:stretch>
          </a:blipFill>
        </p:spPr>
      </p:sp>
      <p:sp>
        <p:nvSpPr>
          <p:cNvPr name="TextBox 12" id="12"/>
          <p:cNvSpPr txBox="true"/>
          <p:nvPr/>
        </p:nvSpPr>
        <p:spPr>
          <a:xfrm rot="0">
            <a:off x="2142191" y="888605"/>
            <a:ext cx="7416941" cy="1686342"/>
          </a:xfrm>
          <a:prstGeom prst="rect">
            <a:avLst/>
          </a:prstGeom>
        </p:spPr>
        <p:txBody>
          <a:bodyPr anchor="t" rtlCol="false" tIns="0" lIns="0" bIns="0" rIns="0">
            <a:spAutoFit/>
          </a:bodyPr>
          <a:lstStyle/>
          <a:p>
            <a:pPr>
              <a:lnSpc>
                <a:spcPts val="13774"/>
              </a:lnSpc>
            </a:pPr>
            <a:r>
              <a:rPr lang="en-US" sz="9981" spc="978">
                <a:solidFill>
                  <a:srgbClr val="231F20"/>
                </a:solidFill>
                <a:latin typeface="Oswald Bold"/>
              </a:rPr>
              <a:t>PRODUCT </a:t>
            </a:r>
          </a:p>
        </p:txBody>
      </p:sp>
      <p:sp>
        <p:nvSpPr>
          <p:cNvPr name="TextBox 13" id="13"/>
          <p:cNvSpPr txBox="true"/>
          <p:nvPr/>
        </p:nvSpPr>
        <p:spPr>
          <a:xfrm rot="0">
            <a:off x="2142191" y="3603841"/>
            <a:ext cx="5165018" cy="2731151"/>
          </a:xfrm>
          <a:prstGeom prst="rect">
            <a:avLst/>
          </a:prstGeom>
        </p:spPr>
        <p:txBody>
          <a:bodyPr anchor="t" rtlCol="false" tIns="0" lIns="0" bIns="0" rIns="0">
            <a:spAutoFit/>
          </a:bodyPr>
          <a:lstStyle/>
          <a:p>
            <a:pPr marL="563588" indent="-281794" lvl="1">
              <a:lnSpc>
                <a:spcPts val="3602"/>
              </a:lnSpc>
              <a:buFont typeface="Arial"/>
              <a:buChar char="•"/>
            </a:pPr>
            <a:r>
              <a:rPr lang="en-US" sz="2610" spc="255">
                <a:solidFill>
                  <a:srgbClr val="231F20"/>
                </a:solidFill>
                <a:latin typeface="DM Sans"/>
              </a:rPr>
              <a:t>Present the image, title, price, detail of a single product</a:t>
            </a:r>
          </a:p>
          <a:p>
            <a:pPr algn="l" marL="563588" indent="-281794" lvl="1">
              <a:lnSpc>
                <a:spcPts val="3602"/>
              </a:lnSpc>
              <a:spcBef>
                <a:spcPct val="0"/>
              </a:spcBef>
              <a:buFont typeface="Arial"/>
              <a:buChar char="•"/>
            </a:pPr>
            <a:r>
              <a:rPr lang="en-US" sz="2610" spc="255">
                <a:solidFill>
                  <a:srgbClr val="231F20"/>
                </a:solidFill>
                <a:latin typeface="DM Sans"/>
              </a:rPr>
              <a:t>Input field and button to select the number of item to add to cart</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142191" y="4828880"/>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grpSp>
        <p:nvGrpSpPr>
          <p:cNvPr name="Group 7" id="7"/>
          <p:cNvGrpSpPr/>
          <p:nvPr/>
        </p:nvGrpSpPr>
        <p:grpSpPr>
          <a:xfrm rot="0">
            <a:off x="1619524" y="3396305"/>
            <a:ext cx="10275632" cy="5492090"/>
            <a:chOff x="0" y="0"/>
            <a:chExt cx="3937039" cy="2104257"/>
          </a:xfrm>
        </p:grpSpPr>
        <p:sp>
          <p:nvSpPr>
            <p:cNvPr name="Freeform 8" id="8"/>
            <p:cNvSpPr/>
            <p:nvPr/>
          </p:nvSpPr>
          <p:spPr>
            <a:xfrm flipH="false" flipV="false" rot="0">
              <a:off x="0" y="0"/>
              <a:ext cx="3937039" cy="2104257"/>
            </a:xfrm>
            <a:custGeom>
              <a:avLst/>
              <a:gdLst/>
              <a:ahLst/>
              <a:cxnLst/>
              <a:rect r="r" b="b" t="t" l="l"/>
              <a:pathLst>
                <a:path h="2104257" w="3937039">
                  <a:moveTo>
                    <a:pt x="0" y="0"/>
                  </a:moveTo>
                  <a:lnTo>
                    <a:pt x="3937039" y="0"/>
                  </a:lnTo>
                  <a:lnTo>
                    <a:pt x="3937039" y="2104257"/>
                  </a:lnTo>
                  <a:lnTo>
                    <a:pt x="0" y="2104257"/>
                  </a:lnTo>
                  <a:close/>
                </a:path>
              </a:pathLst>
            </a:custGeom>
            <a:solidFill>
              <a:srgbClr val="EFEFEF"/>
            </a:solidFill>
          </p:spPr>
        </p:sp>
        <p:sp>
          <p:nvSpPr>
            <p:cNvPr name="TextBox 9" id="9"/>
            <p:cNvSpPr txBox="true"/>
            <p:nvPr/>
          </p:nvSpPr>
          <p:spPr>
            <a:xfrm>
              <a:off x="0" y="-19050"/>
              <a:ext cx="3937039" cy="2123307"/>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8505313" y="2759894"/>
            <a:ext cx="9109489" cy="5170820"/>
          </a:xfrm>
          <a:custGeom>
            <a:avLst/>
            <a:gdLst/>
            <a:ahLst/>
            <a:cxnLst/>
            <a:rect r="r" b="b" t="t" l="l"/>
            <a:pathLst>
              <a:path h="5170820" w="9109489">
                <a:moveTo>
                  <a:pt x="0" y="0"/>
                </a:moveTo>
                <a:lnTo>
                  <a:pt x="9109489" y="0"/>
                </a:lnTo>
                <a:lnTo>
                  <a:pt x="9109489" y="5170820"/>
                </a:lnTo>
                <a:lnTo>
                  <a:pt x="0" y="5170820"/>
                </a:lnTo>
                <a:lnTo>
                  <a:pt x="0" y="0"/>
                </a:lnTo>
                <a:close/>
              </a:path>
            </a:pathLst>
          </a:custGeom>
          <a:blipFill>
            <a:blip r:embed="rId6"/>
            <a:stretch>
              <a:fillRect l="0" t="0" r="0" b="0"/>
            </a:stretch>
          </a:blipFill>
        </p:spPr>
      </p:sp>
      <p:sp>
        <p:nvSpPr>
          <p:cNvPr name="TextBox 12" id="12"/>
          <p:cNvSpPr txBox="true"/>
          <p:nvPr/>
        </p:nvSpPr>
        <p:spPr>
          <a:xfrm rot="0">
            <a:off x="2142191" y="888605"/>
            <a:ext cx="7416941" cy="1686342"/>
          </a:xfrm>
          <a:prstGeom prst="rect">
            <a:avLst/>
          </a:prstGeom>
        </p:spPr>
        <p:txBody>
          <a:bodyPr anchor="t" rtlCol="false" tIns="0" lIns="0" bIns="0" rIns="0">
            <a:spAutoFit/>
          </a:bodyPr>
          <a:lstStyle/>
          <a:p>
            <a:pPr>
              <a:lnSpc>
                <a:spcPts val="13774"/>
              </a:lnSpc>
            </a:pPr>
            <a:r>
              <a:rPr lang="en-US" sz="9981" spc="978">
                <a:solidFill>
                  <a:srgbClr val="231F20"/>
                </a:solidFill>
                <a:latin typeface="Oswald Bold"/>
              </a:rPr>
              <a:t>CART</a:t>
            </a:r>
          </a:p>
        </p:txBody>
      </p:sp>
      <p:sp>
        <p:nvSpPr>
          <p:cNvPr name="TextBox 13" id="13"/>
          <p:cNvSpPr txBox="true"/>
          <p:nvPr/>
        </p:nvSpPr>
        <p:spPr>
          <a:xfrm rot="0">
            <a:off x="2142191" y="3603841"/>
            <a:ext cx="6054945" cy="3188351"/>
          </a:xfrm>
          <a:prstGeom prst="rect">
            <a:avLst/>
          </a:prstGeom>
        </p:spPr>
        <p:txBody>
          <a:bodyPr anchor="t" rtlCol="false" tIns="0" lIns="0" bIns="0" rIns="0">
            <a:spAutoFit/>
          </a:bodyPr>
          <a:lstStyle/>
          <a:p>
            <a:pPr marL="563588" indent="-281794" lvl="1">
              <a:lnSpc>
                <a:spcPts val="3602"/>
              </a:lnSpc>
              <a:buFont typeface="Arial"/>
              <a:buChar char="•"/>
            </a:pPr>
            <a:r>
              <a:rPr lang="en-US" sz="2610" spc="255">
                <a:solidFill>
                  <a:srgbClr val="231F20"/>
                </a:solidFill>
                <a:latin typeface="DM Sans"/>
              </a:rPr>
              <a:t>Only visible if the user logged in.</a:t>
            </a:r>
          </a:p>
          <a:p>
            <a:pPr marL="563588" indent="-281794" lvl="1">
              <a:lnSpc>
                <a:spcPts val="3602"/>
              </a:lnSpc>
              <a:buFont typeface="Arial"/>
              <a:buChar char="•"/>
            </a:pPr>
            <a:r>
              <a:rPr lang="en-US" sz="2610" spc="255">
                <a:solidFill>
                  <a:srgbClr val="231F20"/>
                </a:solidFill>
                <a:latin typeface="DM Sans"/>
              </a:rPr>
              <a:t>Able to change the quantity of item and compute the total price of the whole cart.</a:t>
            </a:r>
          </a:p>
          <a:p>
            <a:pPr algn="l" marL="563588" indent="-281794" lvl="1">
              <a:lnSpc>
                <a:spcPts val="3602"/>
              </a:lnSpc>
              <a:spcBef>
                <a:spcPct val="0"/>
              </a:spcBef>
              <a:buFont typeface="Arial"/>
              <a:buChar char="•"/>
            </a:pPr>
            <a:r>
              <a:rPr lang="en-US" sz="2610" spc="255">
                <a:solidFill>
                  <a:srgbClr val="231F20"/>
                </a:solidFill>
                <a:latin typeface="DM Sans"/>
              </a:rPr>
              <a:t>Button to remove all content in cart.</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0580377">
            <a:off x="9407140" y="-9309963"/>
            <a:ext cx="24036383" cy="24664199"/>
          </a:xfrm>
          <a:custGeom>
            <a:avLst/>
            <a:gdLst/>
            <a:ahLst/>
            <a:cxnLst/>
            <a:rect r="r" b="b" t="t" l="l"/>
            <a:pathLst>
              <a:path h="24664199" w="24036383">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521346" y="3441556"/>
            <a:ext cx="8097687" cy="3241963"/>
          </a:xfrm>
          <a:prstGeom prst="rect">
            <a:avLst/>
          </a:prstGeom>
        </p:spPr>
        <p:txBody>
          <a:bodyPr anchor="t" rtlCol="false" tIns="0" lIns="0" bIns="0" rIns="0">
            <a:spAutoFit/>
          </a:bodyPr>
          <a:lstStyle/>
          <a:p>
            <a:pPr marL="0" indent="0" lvl="0">
              <a:lnSpc>
                <a:spcPts val="13015"/>
              </a:lnSpc>
              <a:spcBef>
                <a:spcPct val="0"/>
              </a:spcBef>
            </a:pPr>
            <a:r>
              <a:rPr lang="en-US" sz="9431" spc="924">
                <a:solidFill>
                  <a:srgbClr val="231F20"/>
                </a:solidFill>
                <a:latin typeface="Oswald Bold"/>
              </a:rPr>
              <a:t>THANK'S FOR WATCHING</a:t>
            </a:r>
          </a:p>
        </p:txBody>
      </p:sp>
      <p:sp>
        <p:nvSpPr>
          <p:cNvPr name="Freeform 5" id="5"/>
          <p:cNvSpPr/>
          <p:nvPr/>
        </p:nvSpPr>
        <p:spPr>
          <a:xfrm flipH="true" flipV="false" rot="0">
            <a:off x="-4254153" y="7476061"/>
            <a:ext cx="11881594" cy="3564478"/>
          </a:xfrm>
          <a:custGeom>
            <a:avLst/>
            <a:gdLst/>
            <a:ahLst/>
            <a:cxnLst/>
            <a:rect r="r" b="b" t="t" l="l"/>
            <a:pathLst>
              <a:path h="3564478" w="11881594">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0" y="-4000500"/>
            <a:ext cx="18288000" cy="18288000"/>
          </a:xfrm>
          <a:custGeom>
            <a:avLst/>
            <a:gdLst/>
            <a:ahLst/>
            <a:cxnLst/>
            <a:rect r="r" b="b" t="t" l="l"/>
            <a:pathLst>
              <a:path h="18288000" w="18288000">
                <a:moveTo>
                  <a:pt x="0" y="0"/>
                </a:moveTo>
                <a:lnTo>
                  <a:pt x="18288000" y="0"/>
                </a:lnTo>
                <a:lnTo>
                  <a:pt x="18288000" y="18288000"/>
                </a:lnTo>
                <a:lnTo>
                  <a:pt x="0" y="18288000"/>
                </a:lnTo>
                <a:lnTo>
                  <a:pt x="0" y="0"/>
                </a:lnTo>
                <a:close/>
              </a:path>
            </a:pathLst>
          </a:custGeom>
          <a:blipFill>
            <a:blip r:embed="rId2"/>
            <a:stretch>
              <a:fillRect l="0" t="0" r="0" b="0"/>
            </a:stretch>
          </a:blipFill>
        </p:spPr>
      </p:sp>
      <p:sp>
        <p:nvSpPr>
          <p:cNvPr name="Freeform 3" id="3"/>
          <p:cNvSpPr/>
          <p:nvPr/>
        </p:nvSpPr>
        <p:spPr>
          <a:xfrm flipH="false" flipV="false" rot="0">
            <a:off x="-812606" y="5786247"/>
            <a:ext cx="21786209" cy="9715262"/>
          </a:xfrm>
          <a:custGeom>
            <a:avLst/>
            <a:gdLst/>
            <a:ahLst/>
            <a:cxnLst/>
            <a:rect r="r" b="b" t="t" l="l"/>
            <a:pathLst>
              <a:path h="9715262" w="21786209">
                <a:moveTo>
                  <a:pt x="0" y="0"/>
                </a:moveTo>
                <a:lnTo>
                  <a:pt x="21786208" y="0"/>
                </a:lnTo>
                <a:lnTo>
                  <a:pt x="21786208" y="9715262"/>
                </a:lnTo>
                <a:lnTo>
                  <a:pt x="0" y="97152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11900354" y="4678108"/>
            <a:ext cx="4113181" cy="4087473"/>
            <a:chOff x="0" y="0"/>
            <a:chExt cx="4113174" cy="4087470"/>
          </a:xfrm>
        </p:grpSpPr>
        <p:sp>
          <p:nvSpPr>
            <p:cNvPr name="Freeform 5" id="5"/>
            <p:cNvSpPr/>
            <p:nvPr/>
          </p:nvSpPr>
          <p:spPr>
            <a:xfrm flipH="false" flipV="false" rot="0">
              <a:off x="0" y="0"/>
              <a:ext cx="4113149" cy="4087495"/>
            </a:xfrm>
            <a:custGeom>
              <a:avLst/>
              <a:gdLst/>
              <a:ahLst/>
              <a:cxnLst/>
              <a:rect r="r" b="b" t="t" l="l"/>
              <a:pathLst>
                <a:path h="4087495" w="4113149">
                  <a:moveTo>
                    <a:pt x="0" y="0"/>
                  </a:moveTo>
                  <a:lnTo>
                    <a:pt x="0" y="4087495"/>
                  </a:lnTo>
                  <a:lnTo>
                    <a:pt x="4113149" y="4087495"/>
                  </a:lnTo>
                  <a:lnTo>
                    <a:pt x="4113149" y="0"/>
                  </a:lnTo>
                  <a:close/>
                </a:path>
              </a:pathLst>
            </a:custGeom>
            <a:solidFill>
              <a:srgbClr val="1A1A1A"/>
            </a:solidFill>
          </p:spPr>
        </p:sp>
      </p:grpSp>
      <p:grpSp>
        <p:nvGrpSpPr>
          <p:cNvPr name="Group 6" id="6"/>
          <p:cNvGrpSpPr>
            <a:grpSpLocks noChangeAspect="true"/>
          </p:cNvGrpSpPr>
          <p:nvPr/>
        </p:nvGrpSpPr>
        <p:grpSpPr>
          <a:xfrm rot="0">
            <a:off x="7095030" y="4678108"/>
            <a:ext cx="4113181" cy="4087473"/>
            <a:chOff x="0" y="0"/>
            <a:chExt cx="4113174" cy="4087470"/>
          </a:xfrm>
        </p:grpSpPr>
        <p:sp>
          <p:nvSpPr>
            <p:cNvPr name="Freeform 7" id="7"/>
            <p:cNvSpPr/>
            <p:nvPr/>
          </p:nvSpPr>
          <p:spPr>
            <a:xfrm flipH="false" flipV="false" rot="0">
              <a:off x="0" y="0"/>
              <a:ext cx="4113149" cy="4087495"/>
            </a:xfrm>
            <a:custGeom>
              <a:avLst/>
              <a:gdLst/>
              <a:ahLst/>
              <a:cxnLst/>
              <a:rect r="r" b="b" t="t" l="l"/>
              <a:pathLst>
                <a:path h="4087495" w="4113149">
                  <a:moveTo>
                    <a:pt x="0" y="0"/>
                  </a:moveTo>
                  <a:lnTo>
                    <a:pt x="0" y="4087495"/>
                  </a:lnTo>
                  <a:lnTo>
                    <a:pt x="4113149" y="4087495"/>
                  </a:lnTo>
                  <a:lnTo>
                    <a:pt x="4113149" y="0"/>
                  </a:lnTo>
                  <a:close/>
                </a:path>
              </a:pathLst>
            </a:custGeom>
            <a:solidFill>
              <a:srgbClr val="1A1A1A"/>
            </a:solidFill>
          </p:spPr>
        </p:sp>
      </p:grpSp>
      <p:sp>
        <p:nvSpPr>
          <p:cNvPr name="Freeform 8" id="8"/>
          <p:cNvSpPr/>
          <p:nvPr/>
        </p:nvSpPr>
        <p:spPr>
          <a:xfrm flipH="false" flipV="false" rot="0">
            <a:off x="11885514" y="8765581"/>
            <a:ext cx="4124325" cy="438150"/>
          </a:xfrm>
          <a:custGeom>
            <a:avLst/>
            <a:gdLst/>
            <a:ahLst/>
            <a:cxnLst/>
            <a:rect r="r" b="b" t="t" l="l"/>
            <a:pathLst>
              <a:path h="438150" w="4124325">
                <a:moveTo>
                  <a:pt x="0" y="0"/>
                </a:moveTo>
                <a:lnTo>
                  <a:pt x="4124325" y="0"/>
                </a:lnTo>
                <a:lnTo>
                  <a:pt x="4124325" y="438150"/>
                </a:lnTo>
                <a:lnTo>
                  <a:pt x="0" y="438150"/>
                </a:lnTo>
                <a:lnTo>
                  <a:pt x="0" y="0"/>
                </a:lnTo>
                <a:close/>
              </a:path>
            </a:pathLst>
          </a:custGeom>
          <a:blipFill>
            <a:blip r:embed="rId5"/>
            <a:stretch>
              <a:fillRect l="0" t="-86299" r="0" b="-656"/>
            </a:stretch>
          </a:blipFill>
        </p:spPr>
      </p:sp>
      <p:sp>
        <p:nvSpPr>
          <p:cNvPr name="Freeform 9" id="9"/>
          <p:cNvSpPr/>
          <p:nvPr/>
        </p:nvSpPr>
        <p:spPr>
          <a:xfrm flipH="false" flipV="false" rot="0">
            <a:off x="7080190" y="8765581"/>
            <a:ext cx="4124325" cy="438150"/>
          </a:xfrm>
          <a:custGeom>
            <a:avLst/>
            <a:gdLst/>
            <a:ahLst/>
            <a:cxnLst/>
            <a:rect r="r" b="b" t="t" l="l"/>
            <a:pathLst>
              <a:path h="438150" w="4124325">
                <a:moveTo>
                  <a:pt x="0" y="0"/>
                </a:moveTo>
                <a:lnTo>
                  <a:pt x="4124325" y="0"/>
                </a:lnTo>
                <a:lnTo>
                  <a:pt x="4124325" y="438150"/>
                </a:lnTo>
                <a:lnTo>
                  <a:pt x="0" y="438150"/>
                </a:lnTo>
                <a:lnTo>
                  <a:pt x="0" y="0"/>
                </a:lnTo>
                <a:close/>
              </a:path>
            </a:pathLst>
          </a:custGeom>
          <a:blipFill>
            <a:blip r:embed="rId5"/>
            <a:stretch>
              <a:fillRect l="0" t="-86299" r="0" b="-656"/>
            </a:stretch>
          </a:blipFill>
        </p:spPr>
      </p:sp>
      <p:sp>
        <p:nvSpPr>
          <p:cNvPr name="Freeform 10" id="10"/>
          <p:cNvSpPr/>
          <p:nvPr/>
        </p:nvSpPr>
        <p:spPr>
          <a:xfrm flipH="false" flipV="false" rot="0">
            <a:off x="2274465" y="8765581"/>
            <a:ext cx="4124325" cy="438150"/>
          </a:xfrm>
          <a:custGeom>
            <a:avLst/>
            <a:gdLst/>
            <a:ahLst/>
            <a:cxnLst/>
            <a:rect r="r" b="b" t="t" l="l"/>
            <a:pathLst>
              <a:path h="438150" w="4124325">
                <a:moveTo>
                  <a:pt x="0" y="0"/>
                </a:moveTo>
                <a:lnTo>
                  <a:pt x="4124325" y="0"/>
                </a:lnTo>
                <a:lnTo>
                  <a:pt x="4124325" y="438150"/>
                </a:lnTo>
                <a:lnTo>
                  <a:pt x="0" y="438150"/>
                </a:lnTo>
                <a:lnTo>
                  <a:pt x="0" y="0"/>
                </a:lnTo>
                <a:close/>
              </a:path>
            </a:pathLst>
          </a:custGeom>
          <a:blipFill>
            <a:blip r:embed="rId5"/>
            <a:stretch>
              <a:fillRect l="0" t="-86299" r="0" b="-656"/>
            </a:stretch>
          </a:blipFill>
        </p:spPr>
      </p:sp>
      <p:sp>
        <p:nvSpPr>
          <p:cNvPr name="Freeform 11" id="11"/>
          <p:cNvSpPr/>
          <p:nvPr/>
        </p:nvSpPr>
        <p:spPr>
          <a:xfrm flipH="false" flipV="false" rot="0">
            <a:off x="2225812" y="3590030"/>
            <a:ext cx="4240178" cy="5239055"/>
          </a:xfrm>
          <a:custGeom>
            <a:avLst/>
            <a:gdLst/>
            <a:ahLst/>
            <a:cxnLst/>
            <a:rect r="r" b="b" t="t" l="l"/>
            <a:pathLst>
              <a:path h="5239055" w="4240178">
                <a:moveTo>
                  <a:pt x="0" y="0"/>
                </a:moveTo>
                <a:lnTo>
                  <a:pt x="4240177" y="0"/>
                </a:lnTo>
                <a:lnTo>
                  <a:pt x="4240177" y="5239054"/>
                </a:lnTo>
                <a:lnTo>
                  <a:pt x="0" y="52390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8056121" y="3590030"/>
            <a:ext cx="2176167" cy="2176167"/>
          </a:xfrm>
          <a:custGeom>
            <a:avLst/>
            <a:gdLst/>
            <a:ahLst/>
            <a:cxnLst/>
            <a:rect r="r" b="b" t="t" l="l"/>
            <a:pathLst>
              <a:path h="2176167" w="2176167">
                <a:moveTo>
                  <a:pt x="0" y="0"/>
                </a:moveTo>
                <a:lnTo>
                  <a:pt x="2176167" y="0"/>
                </a:lnTo>
                <a:lnTo>
                  <a:pt x="2176167" y="2176167"/>
                </a:lnTo>
                <a:lnTo>
                  <a:pt x="0" y="21761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12870209" y="3590030"/>
            <a:ext cx="2176167" cy="2176167"/>
          </a:xfrm>
          <a:custGeom>
            <a:avLst/>
            <a:gdLst/>
            <a:ahLst/>
            <a:cxnLst/>
            <a:rect r="r" b="b" t="t" l="l"/>
            <a:pathLst>
              <a:path h="2176167" w="2176167">
                <a:moveTo>
                  <a:pt x="0" y="0"/>
                </a:moveTo>
                <a:lnTo>
                  <a:pt x="2176167" y="0"/>
                </a:lnTo>
                <a:lnTo>
                  <a:pt x="2176167" y="2176167"/>
                </a:lnTo>
                <a:lnTo>
                  <a:pt x="0" y="217616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4" id="14"/>
          <p:cNvSpPr txBox="true"/>
          <p:nvPr/>
        </p:nvSpPr>
        <p:spPr>
          <a:xfrm rot="0">
            <a:off x="4840148" y="1160278"/>
            <a:ext cx="8625221" cy="1702737"/>
          </a:xfrm>
          <a:prstGeom prst="rect">
            <a:avLst/>
          </a:prstGeom>
        </p:spPr>
        <p:txBody>
          <a:bodyPr anchor="t" rtlCol="false" tIns="0" lIns="0" bIns="0" rIns="0">
            <a:spAutoFit/>
          </a:bodyPr>
          <a:lstStyle/>
          <a:p>
            <a:pPr algn="l">
              <a:lnSpc>
                <a:spcPts val="13203"/>
              </a:lnSpc>
            </a:pPr>
            <a:r>
              <a:rPr lang="en-US" sz="9431" spc="924">
                <a:solidFill>
                  <a:srgbClr val="231F20"/>
                </a:solidFill>
                <a:latin typeface="Oswald Bold"/>
              </a:rPr>
              <a:t>INTRODUCTION</a:t>
            </a:r>
          </a:p>
        </p:txBody>
      </p:sp>
      <p:sp>
        <p:nvSpPr>
          <p:cNvPr name="TextBox 15" id="15"/>
          <p:cNvSpPr txBox="true"/>
          <p:nvPr/>
        </p:nvSpPr>
        <p:spPr>
          <a:xfrm rot="0">
            <a:off x="2651217" y="5609111"/>
            <a:ext cx="3389300" cy="1919364"/>
          </a:xfrm>
          <a:prstGeom prst="rect">
            <a:avLst/>
          </a:prstGeom>
        </p:spPr>
        <p:txBody>
          <a:bodyPr anchor="t" rtlCol="false" tIns="0" lIns="0" bIns="0" rIns="0">
            <a:spAutoFit/>
          </a:bodyPr>
          <a:lstStyle/>
          <a:p>
            <a:pPr algn="ctr">
              <a:lnSpc>
                <a:spcPts val="2175"/>
              </a:lnSpc>
            </a:pPr>
            <a:r>
              <a:rPr lang="en-US" sz="1622" spc="158">
                <a:solidFill>
                  <a:srgbClr val="FFFBFB"/>
                </a:solidFill>
                <a:latin typeface="DM Sans"/>
              </a:rPr>
              <a:t>Our mission is to provide pet owners with a convenient and reliable online shopping experience, offering a wide range of products that cater to the needs and preferences of pets and their owners.</a:t>
            </a:r>
          </a:p>
        </p:txBody>
      </p:sp>
      <p:sp>
        <p:nvSpPr>
          <p:cNvPr name="TextBox 16" id="16"/>
          <p:cNvSpPr txBox="true"/>
          <p:nvPr/>
        </p:nvSpPr>
        <p:spPr>
          <a:xfrm rot="0">
            <a:off x="7261927" y="5609111"/>
            <a:ext cx="3763813" cy="1919364"/>
          </a:xfrm>
          <a:prstGeom prst="rect">
            <a:avLst/>
          </a:prstGeom>
        </p:spPr>
        <p:txBody>
          <a:bodyPr anchor="t" rtlCol="false" tIns="0" lIns="0" bIns="0" rIns="0">
            <a:spAutoFit/>
          </a:bodyPr>
          <a:lstStyle/>
          <a:p>
            <a:pPr algn="ctr">
              <a:lnSpc>
                <a:spcPts val="2175"/>
              </a:lnSpc>
            </a:pPr>
            <a:r>
              <a:rPr lang="en-US" sz="1622" spc="158">
                <a:solidFill>
                  <a:srgbClr val="FFFBFB"/>
                </a:solidFill>
                <a:latin typeface="DM Sans"/>
              </a:rPr>
              <a:t>Our website is going to be designed to be user-friendly and easy to navigate, with clear categories and search functions that allow customers to find the products they need quickly and easily. </a:t>
            </a:r>
          </a:p>
        </p:txBody>
      </p:sp>
      <p:sp>
        <p:nvSpPr>
          <p:cNvPr name="TextBox 17" id="17"/>
          <p:cNvSpPr txBox="true"/>
          <p:nvPr/>
        </p:nvSpPr>
        <p:spPr>
          <a:xfrm rot="0">
            <a:off x="12249350" y="5595175"/>
            <a:ext cx="3400073" cy="1468279"/>
          </a:xfrm>
          <a:prstGeom prst="rect">
            <a:avLst/>
          </a:prstGeom>
        </p:spPr>
        <p:txBody>
          <a:bodyPr anchor="t" rtlCol="false" tIns="0" lIns="0" bIns="0" rIns="0">
            <a:spAutoFit/>
          </a:bodyPr>
          <a:lstStyle/>
          <a:p>
            <a:pPr algn="ctr">
              <a:lnSpc>
                <a:spcPts val="2325"/>
              </a:lnSpc>
            </a:pPr>
            <a:r>
              <a:rPr lang="en-US" sz="1722" spc="168">
                <a:solidFill>
                  <a:srgbClr val="FFFBFB"/>
                </a:solidFill>
                <a:latin typeface="DM Sans"/>
              </a:rPr>
              <a:t>We aim to provide</a:t>
            </a:r>
          </a:p>
          <a:p>
            <a:pPr algn="ctr">
              <a:lnSpc>
                <a:spcPts val="2325"/>
              </a:lnSpc>
            </a:pPr>
            <a:r>
              <a:rPr lang="en-US" sz="1722" spc="168">
                <a:solidFill>
                  <a:srgbClr val="FFFBFB"/>
                </a:solidFill>
                <a:latin typeface="DM Sans"/>
              </a:rPr>
              <a:t>affordable and practical solutions to customers who are looking for high-end pet products and accessories.</a:t>
            </a:r>
          </a:p>
        </p:txBody>
      </p:sp>
      <p:sp>
        <p:nvSpPr>
          <p:cNvPr name="TextBox 18" id="18"/>
          <p:cNvSpPr txBox="true"/>
          <p:nvPr/>
        </p:nvSpPr>
        <p:spPr>
          <a:xfrm rot="0">
            <a:off x="2673353" y="7781020"/>
            <a:ext cx="3344742" cy="887578"/>
          </a:xfrm>
          <a:prstGeom prst="rect">
            <a:avLst/>
          </a:prstGeom>
        </p:spPr>
        <p:txBody>
          <a:bodyPr anchor="t" rtlCol="false" tIns="0" lIns="0" bIns="0" rIns="0">
            <a:spAutoFit/>
          </a:bodyPr>
          <a:lstStyle/>
          <a:p>
            <a:pPr algn="ctr">
              <a:lnSpc>
                <a:spcPts val="3449"/>
              </a:lnSpc>
            </a:pPr>
            <a:r>
              <a:rPr lang="en-US" sz="2549" spc="249">
                <a:solidFill>
                  <a:srgbClr val="FDFBFB"/>
                </a:solidFill>
                <a:latin typeface="Oswald"/>
              </a:rPr>
              <a:t>PET SUPPLIES E-COMMERCE WEBSITE.</a:t>
            </a:r>
          </a:p>
        </p:txBody>
      </p:sp>
      <p:sp>
        <p:nvSpPr>
          <p:cNvPr name="TextBox 19" id="19"/>
          <p:cNvSpPr txBox="true"/>
          <p:nvPr/>
        </p:nvSpPr>
        <p:spPr>
          <a:xfrm rot="0">
            <a:off x="7413374" y="7781020"/>
            <a:ext cx="3478463" cy="1274441"/>
          </a:xfrm>
          <a:prstGeom prst="rect">
            <a:avLst/>
          </a:prstGeom>
        </p:spPr>
        <p:txBody>
          <a:bodyPr anchor="t" rtlCol="false" tIns="0" lIns="0" bIns="0" rIns="0">
            <a:spAutoFit/>
          </a:bodyPr>
          <a:lstStyle/>
          <a:p>
            <a:pPr algn="just">
              <a:lnSpc>
                <a:spcPts val="3449"/>
              </a:lnSpc>
            </a:pPr>
            <a:r>
              <a:rPr lang="en-US" sz="2549" spc="249">
                <a:solidFill>
                  <a:srgbClr val="FDFBFB"/>
                </a:solidFill>
                <a:latin typeface="Oswald"/>
              </a:rPr>
              <a:t>CLEAR CATEGORIES AND SEARCH CAPABILITIES.</a:t>
            </a:r>
          </a:p>
        </p:txBody>
      </p:sp>
      <p:sp>
        <p:nvSpPr>
          <p:cNvPr name="TextBox 20" id="20"/>
          <p:cNvSpPr txBox="true"/>
          <p:nvPr/>
        </p:nvSpPr>
        <p:spPr>
          <a:xfrm rot="0">
            <a:off x="12674413" y="7781020"/>
            <a:ext cx="2575884" cy="887578"/>
          </a:xfrm>
          <a:prstGeom prst="rect">
            <a:avLst/>
          </a:prstGeom>
        </p:spPr>
        <p:txBody>
          <a:bodyPr anchor="t" rtlCol="false" tIns="0" lIns="0" bIns="0" rIns="0">
            <a:spAutoFit/>
          </a:bodyPr>
          <a:lstStyle/>
          <a:p>
            <a:pPr algn="just">
              <a:lnSpc>
                <a:spcPts val="3449"/>
              </a:lnSpc>
            </a:pPr>
            <a:r>
              <a:rPr lang="en-US" sz="2549" spc="249">
                <a:solidFill>
                  <a:srgbClr val="FDFBFB"/>
                </a:solidFill>
                <a:latin typeface="Oswald"/>
              </a:rPr>
              <a:t>TOP BRANDS AND MANUFACTURERS.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651826" y="6134176"/>
            <a:ext cx="104775" cy="104775"/>
            <a:chOff x="0" y="0"/>
            <a:chExt cx="104775" cy="104775"/>
          </a:xfrm>
        </p:grpSpPr>
        <p:sp>
          <p:nvSpPr>
            <p:cNvPr name="Freeform 3" id="3"/>
            <p:cNvSpPr/>
            <p:nvPr/>
          </p:nvSpPr>
          <p:spPr>
            <a:xfrm flipH="false" flipV="false" rot="0">
              <a:off x="0" y="0"/>
              <a:ext cx="104775" cy="104902"/>
            </a:xfrm>
            <a:custGeom>
              <a:avLst/>
              <a:gdLst/>
              <a:ahLst/>
              <a:cxnLst/>
              <a:rect r="r" b="b" t="t" l="l"/>
              <a:pathLst>
                <a:path h="104902" w="104775">
                  <a:moveTo>
                    <a:pt x="104775" y="52451"/>
                  </a:moveTo>
                  <a:lnTo>
                    <a:pt x="104394" y="59309"/>
                  </a:lnTo>
                  <a:lnTo>
                    <a:pt x="102108" y="69342"/>
                  </a:lnTo>
                  <a:lnTo>
                    <a:pt x="97917" y="78740"/>
                  </a:lnTo>
                  <a:lnTo>
                    <a:pt x="91948" y="87122"/>
                  </a:lnTo>
                  <a:lnTo>
                    <a:pt x="84455" y="94107"/>
                  </a:lnTo>
                  <a:lnTo>
                    <a:pt x="75692" y="99568"/>
                  </a:lnTo>
                  <a:lnTo>
                    <a:pt x="66040" y="103251"/>
                  </a:lnTo>
                  <a:lnTo>
                    <a:pt x="55880" y="104902"/>
                  </a:lnTo>
                  <a:lnTo>
                    <a:pt x="45593" y="104521"/>
                  </a:lnTo>
                  <a:lnTo>
                    <a:pt x="35560" y="102235"/>
                  </a:lnTo>
                  <a:lnTo>
                    <a:pt x="26162" y="98044"/>
                  </a:lnTo>
                  <a:lnTo>
                    <a:pt x="17780" y="92075"/>
                  </a:lnTo>
                  <a:lnTo>
                    <a:pt x="10795" y="84582"/>
                  </a:lnTo>
                  <a:lnTo>
                    <a:pt x="5334" y="75819"/>
                  </a:lnTo>
                  <a:lnTo>
                    <a:pt x="1651" y="66040"/>
                  </a:lnTo>
                  <a:lnTo>
                    <a:pt x="0" y="55880"/>
                  </a:lnTo>
                  <a:lnTo>
                    <a:pt x="381" y="45593"/>
                  </a:lnTo>
                  <a:lnTo>
                    <a:pt x="2667" y="35560"/>
                  </a:lnTo>
                  <a:lnTo>
                    <a:pt x="6858" y="26162"/>
                  </a:lnTo>
                  <a:lnTo>
                    <a:pt x="12827" y="17780"/>
                  </a:lnTo>
                  <a:lnTo>
                    <a:pt x="20320" y="10795"/>
                  </a:lnTo>
                  <a:lnTo>
                    <a:pt x="29210" y="5334"/>
                  </a:lnTo>
                  <a:lnTo>
                    <a:pt x="38735" y="1651"/>
                  </a:lnTo>
                  <a:lnTo>
                    <a:pt x="48895" y="0"/>
                  </a:lnTo>
                  <a:lnTo>
                    <a:pt x="59182" y="381"/>
                  </a:lnTo>
                  <a:lnTo>
                    <a:pt x="69215" y="2667"/>
                  </a:lnTo>
                  <a:lnTo>
                    <a:pt x="78613" y="6858"/>
                  </a:lnTo>
                  <a:lnTo>
                    <a:pt x="86995" y="12827"/>
                  </a:lnTo>
                  <a:lnTo>
                    <a:pt x="93980" y="20320"/>
                  </a:lnTo>
                  <a:lnTo>
                    <a:pt x="99441" y="29083"/>
                  </a:lnTo>
                  <a:lnTo>
                    <a:pt x="103124" y="38735"/>
                  </a:lnTo>
                  <a:lnTo>
                    <a:pt x="104775" y="48895"/>
                  </a:lnTo>
                  <a:close/>
                </a:path>
              </a:pathLst>
            </a:custGeom>
            <a:solidFill>
              <a:srgbClr val="FFFFFF"/>
            </a:solidFill>
          </p:spPr>
        </p:sp>
      </p:grpSp>
      <p:grpSp>
        <p:nvGrpSpPr>
          <p:cNvPr name="Group 4" id="4"/>
          <p:cNvGrpSpPr>
            <a:grpSpLocks noChangeAspect="true"/>
          </p:cNvGrpSpPr>
          <p:nvPr/>
        </p:nvGrpSpPr>
        <p:grpSpPr>
          <a:xfrm rot="0">
            <a:off x="1651826" y="7420051"/>
            <a:ext cx="104775" cy="104775"/>
            <a:chOff x="0" y="0"/>
            <a:chExt cx="104775" cy="104775"/>
          </a:xfrm>
        </p:grpSpPr>
        <p:sp>
          <p:nvSpPr>
            <p:cNvPr name="Freeform 5" id="5"/>
            <p:cNvSpPr/>
            <p:nvPr/>
          </p:nvSpPr>
          <p:spPr>
            <a:xfrm flipH="false" flipV="false" rot="0">
              <a:off x="0" y="0"/>
              <a:ext cx="104775" cy="104775"/>
            </a:xfrm>
            <a:custGeom>
              <a:avLst/>
              <a:gdLst/>
              <a:ahLst/>
              <a:cxnLst/>
              <a:rect r="r" b="b" t="t" l="l"/>
              <a:pathLst>
                <a:path h="104775" w="104775">
                  <a:moveTo>
                    <a:pt x="104775" y="52324"/>
                  </a:moveTo>
                  <a:lnTo>
                    <a:pt x="104394" y="59182"/>
                  </a:lnTo>
                  <a:lnTo>
                    <a:pt x="102108" y="69215"/>
                  </a:lnTo>
                  <a:lnTo>
                    <a:pt x="97917" y="78613"/>
                  </a:lnTo>
                  <a:lnTo>
                    <a:pt x="91948" y="86995"/>
                  </a:lnTo>
                  <a:lnTo>
                    <a:pt x="84455" y="93980"/>
                  </a:lnTo>
                  <a:lnTo>
                    <a:pt x="75692" y="99441"/>
                  </a:lnTo>
                  <a:lnTo>
                    <a:pt x="66040" y="103124"/>
                  </a:lnTo>
                  <a:lnTo>
                    <a:pt x="55880" y="104775"/>
                  </a:lnTo>
                  <a:lnTo>
                    <a:pt x="45593" y="104394"/>
                  </a:lnTo>
                  <a:lnTo>
                    <a:pt x="35560" y="102108"/>
                  </a:lnTo>
                  <a:lnTo>
                    <a:pt x="26162" y="97917"/>
                  </a:lnTo>
                  <a:lnTo>
                    <a:pt x="17780" y="91948"/>
                  </a:lnTo>
                  <a:lnTo>
                    <a:pt x="10795" y="84455"/>
                  </a:lnTo>
                  <a:lnTo>
                    <a:pt x="5334" y="75692"/>
                  </a:lnTo>
                  <a:lnTo>
                    <a:pt x="1651" y="66040"/>
                  </a:lnTo>
                  <a:lnTo>
                    <a:pt x="0" y="55880"/>
                  </a:lnTo>
                  <a:lnTo>
                    <a:pt x="381" y="45593"/>
                  </a:lnTo>
                  <a:lnTo>
                    <a:pt x="2667" y="35560"/>
                  </a:lnTo>
                  <a:lnTo>
                    <a:pt x="6858" y="26162"/>
                  </a:lnTo>
                  <a:lnTo>
                    <a:pt x="12827" y="17780"/>
                  </a:lnTo>
                  <a:lnTo>
                    <a:pt x="20320" y="10795"/>
                  </a:lnTo>
                  <a:lnTo>
                    <a:pt x="29210" y="5334"/>
                  </a:lnTo>
                  <a:lnTo>
                    <a:pt x="38735" y="1651"/>
                  </a:lnTo>
                  <a:lnTo>
                    <a:pt x="48895" y="0"/>
                  </a:lnTo>
                  <a:lnTo>
                    <a:pt x="59182" y="381"/>
                  </a:lnTo>
                  <a:lnTo>
                    <a:pt x="69215" y="2667"/>
                  </a:lnTo>
                  <a:lnTo>
                    <a:pt x="78613" y="6858"/>
                  </a:lnTo>
                  <a:lnTo>
                    <a:pt x="86995" y="12827"/>
                  </a:lnTo>
                  <a:lnTo>
                    <a:pt x="93980" y="20320"/>
                  </a:lnTo>
                  <a:lnTo>
                    <a:pt x="99441" y="29083"/>
                  </a:lnTo>
                  <a:lnTo>
                    <a:pt x="103124" y="38735"/>
                  </a:lnTo>
                  <a:lnTo>
                    <a:pt x="104775" y="48895"/>
                  </a:lnTo>
                  <a:close/>
                </a:path>
              </a:pathLst>
            </a:custGeom>
            <a:solidFill>
              <a:srgbClr val="FFFFFF"/>
            </a:solidFill>
          </p:spPr>
        </p:sp>
      </p:grpSp>
      <p:sp>
        <p:nvSpPr>
          <p:cNvPr name="Freeform 6" id="6"/>
          <p:cNvSpPr/>
          <p:nvPr/>
        </p:nvSpPr>
        <p:spPr>
          <a:xfrm flipH="false" flipV="false" rot="0">
            <a:off x="-7744273" y="-6232779"/>
            <a:ext cx="12764872" cy="12245435"/>
          </a:xfrm>
          <a:custGeom>
            <a:avLst/>
            <a:gdLst/>
            <a:ahLst/>
            <a:cxnLst/>
            <a:rect r="r" b="b" t="t" l="l"/>
            <a:pathLst>
              <a:path h="12245435" w="12764872">
                <a:moveTo>
                  <a:pt x="0" y="0"/>
                </a:moveTo>
                <a:lnTo>
                  <a:pt x="12764872" y="0"/>
                </a:lnTo>
                <a:lnTo>
                  <a:pt x="12764872" y="12245435"/>
                </a:lnTo>
                <a:lnTo>
                  <a:pt x="0" y="122454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4651067" y="1215038"/>
            <a:ext cx="17745380" cy="15407678"/>
          </a:xfrm>
          <a:custGeom>
            <a:avLst/>
            <a:gdLst/>
            <a:ahLst/>
            <a:cxnLst/>
            <a:rect r="r" b="b" t="t" l="l"/>
            <a:pathLst>
              <a:path h="15407678" w="17745380">
                <a:moveTo>
                  <a:pt x="0" y="0"/>
                </a:moveTo>
                <a:lnTo>
                  <a:pt x="17745380" y="0"/>
                </a:lnTo>
                <a:lnTo>
                  <a:pt x="17745380" y="15407678"/>
                </a:lnTo>
                <a:lnTo>
                  <a:pt x="0" y="154076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2027987" y="3383671"/>
            <a:ext cx="5094751" cy="1488938"/>
          </a:xfrm>
          <a:prstGeom prst="rect">
            <a:avLst/>
          </a:prstGeom>
        </p:spPr>
        <p:txBody>
          <a:bodyPr anchor="t" rtlCol="false" tIns="0" lIns="0" bIns="0" rIns="0">
            <a:spAutoFit/>
          </a:bodyPr>
          <a:lstStyle/>
          <a:p>
            <a:pPr algn="l">
              <a:lnSpc>
                <a:spcPts val="11514"/>
              </a:lnSpc>
            </a:pPr>
            <a:r>
              <a:rPr lang="en-US" sz="8224" spc="805">
                <a:solidFill>
                  <a:srgbClr val="FFFFFF"/>
                </a:solidFill>
                <a:latin typeface="Oswald Bold"/>
              </a:rPr>
              <a:t>OUR GOAL</a:t>
            </a:r>
          </a:p>
        </p:txBody>
      </p:sp>
      <p:sp>
        <p:nvSpPr>
          <p:cNvPr name="TextBox 9" id="9"/>
          <p:cNvSpPr txBox="true"/>
          <p:nvPr/>
        </p:nvSpPr>
        <p:spPr>
          <a:xfrm rot="0">
            <a:off x="1913906" y="5073739"/>
            <a:ext cx="5676871" cy="2997860"/>
          </a:xfrm>
          <a:prstGeom prst="rect">
            <a:avLst/>
          </a:prstGeom>
        </p:spPr>
        <p:txBody>
          <a:bodyPr anchor="t" rtlCol="false" tIns="0" lIns="0" bIns="0" rIns="0">
            <a:spAutoFit/>
          </a:bodyPr>
          <a:lstStyle/>
          <a:p>
            <a:pPr algn="l">
              <a:lnSpc>
                <a:spcPts val="3375"/>
              </a:lnSpc>
            </a:pPr>
            <a:r>
              <a:rPr lang="en-US" sz="2493" spc="244">
                <a:solidFill>
                  <a:srgbClr val="FFFFFF"/>
                </a:solidFill>
                <a:latin typeface="DM Sans"/>
              </a:rPr>
              <a:t>Create lasting bonds between pets and owners.</a:t>
            </a:r>
          </a:p>
          <a:p>
            <a:pPr algn="l">
              <a:lnSpc>
                <a:spcPts val="3375"/>
              </a:lnSpc>
            </a:pPr>
            <a:r>
              <a:rPr lang="en-US" sz="2493" spc="244">
                <a:solidFill>
                  <a:srgbClr val="FFFFFF"/>
                </a:solidFill>
                <a:latin typeface="DM Sans"/>
              </a:rPr>
              <a:t>Be a top online hub for practical pet care and a nurturing community.</a:t>
            </a:r>
          </a:p>
          <a:p>
            <a:pPr algn="l">
              <a:lnSpc>
                <a:spcPts val="3375"/>
              </a:lnSpc>
            </a:pPr>
            <a:r>
              <a:rPr lang="en-US" sz="2493" spc="244">
                <a:solidFill>
                  <a:srgbClr val="FFFFFF"/>
                </a:solidFill>
                <a:latin typeface="DM Sans"/>
              </a:rPr>
              <a:t>Offers support, advice, and quality products.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4503649" y="2430828"/>
            <a:ext cx="9258624" cy="12807486"/>
          </a:xfrm>
          <a:custGeom>
            <a:avLst/>
            <a:gdLst/>
            <a:ahLst/>
            <a:cxnLst/>
            <a:rect r="r" b="b" t="t" l="l"/>
            <a:pathLst>
              <a:path h="12807486" w="9258624">
                <a:moveTo>
                  <a:pt x="0" y="0"/>
                </a:moveTo>
                <a:lnTo>
                  <a:pt x="9258624" y="0"/>
                </a:lnTo>
                <a:lnTo>
                  <a:pt x="9258624" y="12807486"/>
                </a:lnTo>
                <a:lnTo>
                  <a:pt x="0" y="128074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026419" y="-5792333"/>
            <a:ext cx="15797136" cy="14330077"/>
          </a:xfrm>
          <a:custGeom>
            <a:avLst/>
            <a:gdLst/>
            <a:ahLst/>
            <a:cxnLst/>
            <a:rect r="r" b="b" t="t" l="l"/>
            <a:pathLst>
              <a:path h="14330077" w="15797136">
                <a:moveTo>
                  <a:pt x="0" y="0"/>
                </a:moveTo>
                <a:lnTo>
                  <a:pt x="15797136" y="0"/>
                </a:lnTo>
                <a:lnTo>
                  <a:pt x="15797136" y="14330076"/>
                </a:lnTo>
                <a:lnTo>
                  <a:pt x="0" y="143300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761087" y="5025933"/>
            <a:ext cx="2003231" cy="373342"/>
          </a:xfrm>
          <a:prstGeom prst="rect">
            <a:avLst/>
          </a:prstGeom>
        </p:spPr>
        <p:txBody>
          <a:bodyPr anchor="t" rtlCol="false" tIns="0" lIns="0" bIns="0" rIns="0">
            <a:spAutoFit/>
          </a:bodyPr>
          <a:lstStyle/>
          <a:p>
            <a:pPr algn="l">
              <a:lnSpc>
                <a:spcPts val="3079"/>
              </a:lnSpc>
            </a:pPr>
            <a:r>
              <a:rPr lang="en-US" sz="2199">
                <a:solidFill>
                  <a:srgbClr val="FFFFFF"/>
                </a:solidFill>
                <a:latin typeface="Montserrat"/>
              </a:rPr>
              <a:t>Login/Register</a:t>
            </a:r>
          </a:p>
        </p:txBody>
      </p:sp>
      <p:sp>
        <p:nvSpPr>
          <p:cNvPr name="TextBox 5" id="5"/>
          <p:cNvSpPr txBox="true"/>
          <p:nvPr/>
        </p:nvSpPr>
        <p:spPr>
          <a:xfrm rot="0">
            <a:off x="5626894" y="5025933"/>
            <a:ext cx="2783453" cy="373342"/>
          </a:xfrm>
          <a:prstGeom prst="rect">
            <a:avLst/>
          </a:prstGeom>
        </p:spPr>
        <p:txBody>
          <a:bodyPr anchor="t" rtlCol="false" tIns="0" lIns="0" bIns="0" rIns="0">
            <a:spAutoFit/>
          </a:bodyPr>
          <a:lstStyle/>
          <a:p>
            <a:pPr algn="l">
              <a:lnSpc>
                <a:spcPts val="3079"/>
              </a:lnSpc>
            </a:pPr>
            <a:r>
              <a:rPr lang="en-US" sz="2199">
                <a:solidFill>
                  <a:srgbClr val="FFFFFF"/>
                </a:solidFill>
                <a:latin typeface="Montserrat"/>
              </a:rPr>
              <a:t>Community Forums</a:t>
            </a:r>
          </a:p>
        </p:txBody>
      </p:sp>
      <p:sp>
        <p:nvSpPr>
          <p:cNvPr name="TextBox 6" id="6"/>
          <p:cNvSpPr txBox="true"/>
          <p:nvPr/>
        </p:nvSpPr>
        <p:spPr>
          <a:xfrm rot="0">
            <a:off x="10952712" y="5025933"/>
            <a:ext cx="633022" cy="373342"/>
          </a:xfrm>
          <a:prstGeom prst="rect">
            <a:avLst/>
          </a:prstGeom>
        </p:spPr>
        <p:txBody>
          <a:bodyPr anchor="t" rtlCol="false" tIns="0" lIns="0" bIns="0" rIns="0">
            <a:spAutoFit/>
          </a:bodyPr>
          <a:lstStyle/>
          <a:p>
            <a:pPr algn="l">
              <a:lnSpc>
                <a:spcPts val="3079"/>
              </a:lnSpc>
            </a:pPr>
            <a:r>
              <a:rPr lang="en-US" sz="2199">
                <a:solidFill>
                  <a:srgbClr val="FFFFFF"/>
                </a:solidFill>
                <a:latin typeface="Montserrat"/>
              </a:rPr>
              <a:t>Blog</a:t>
            </a:r>
          </a:p>
        </p:txBody>
      </p:sp>
      <p:sp>
        <p:nvSpPr>
          <p:cNvPr name="TextBox 7" id="7"/>
          <p:cNvSpPr txBox="true"/>
          <p:nvPr/>
        </p:nvSpPr>
        <p:spPr>
          <a:xfrm rot="0">
            <a:off x="14773561" y="5025933"/>
            <a:ext cx="1503197" cy="373342"/>
          </a:xfrm>
          <a:prstGeom prst="rect">
            <a:avLst/>
          </a:prstGeom>
        </p:spPr>
        <p:txBody>
          <a:bodyPr anchor="t" rtlCol="false" tIns="0" lIns="0" bIns="0" rIns="0">
            <a:spAutoFit/>
          </a:bodyPr>
          <a:lstStyle/>
          <a:p>
            <a:pPr algn="l">
              <a:lnSpc>
                <a:spcPts val="3079"/>
              </a:lnSpc>
            </a:pPr>
            <a:r>
              <a:rPr lang="en-US" sz="2199">
                <a:solidFill>
                  <a:srgbClr val="FFFFFF"/>
                </a:solidFill>
                <a:latin typeface="Montserrat"/>
              </a:rPr>
              <a:t>Store Page</a:t>
            </a:r>
          </a:p>
        </p:txBody>
      </p:sp>
      <p:sp>
        <p:nvSpPr>
          <p:cNvPr name="TextBox 8" id="8"/>
          <p:cNvSpPr txBox="true"/>
          <p:nvPr/>
        </p:nvSpPr>
        <p:spPr>
          <a:xfrm rot="0">
            <a:off x="4753708" y="881339"/>
            <a:ext cx="8757399" cy="1006707"/>
          </a:xfrm>
          <a:prstGeom prst="rect">
            <a:avLst/>
          </a:prstGeom>
        </p:spPr>
        <p:txBody>
          <a:bodyPr anchor="t" rtlCol="false" tIns="0" lIns="0" bIns="0" rIns="0">
            <a:spAutoFit/>
          </a:bodyPr>
          <a:lstStyle/>
          <a:p>
            <a:pPr algn="l">
              <a:lnSpc>
                <a:spcPts val="8304"/>
              </a:lnSpc>
            </a:pPr>
            <a:r>
              <a:rPr lang="en-US" sz="5931" spc="47">
                <a:solidFill>
                  <a:srgbClr val="010101"/>
                </a:solidFill>
                <a:latin typeface="Archivo Black"/>
              </a:rPr>
              <a:t>THE MAIN SERVICES</a:t>
            </a:r>
          </a:p>
        </p:txBody>
      </p:sp>
      <p:sp>
        <p:nvSpPr>
          <p:cNvPr name="TextBox 9" id="9"/>
          <p:cNvSpPr txBox="true"/>
          <p:nvPr/>
        </p:nvSpPr>
        <p:spPr>
          <a:xfrm rot="0">
            <a:off x="1285542" y="5649830"/>
            <a:ext cx="3058925" cy="2259368"/>
          </a:xfrm>
          <a:prstGeom prst="rect">
            <a:avLst/>
          </a:prstGeom>
        </p:spPr>
        <p:txBody>
          <a:bodyPr anchor="t" rtlCol="false" tIns="0" lIns="0" bIns="0" rIns="0">
            <a:spAutoFit/>
          </a:bodyPr>
          <a:lstStyle/>
          <a:p>
            <a:pPr algn="l">
              <a:lnSpc>
                <a:spcPts val="2550"/>
              </a:lnSpc>
            </a:pPr>
            <a:r>
              <a:rPr lang="en-US" sz="1887" spc="184">
                <a:solidFill>
                  <a:srgbClr val="231F20"/>
                </a:solidFill>
                <a:latin typeface="Montserrat Light"/>
              </a:rPr>
              <a:t>Simplifies the process of creating a secure account.</a:t>
            </a:r>
          </a:p>
          <a:p>
            <a:pPr algn="l">
              <a:lnSpc>
                <a:spcPts val="2550"/>
              </a:lnSpc>
            </a:pPr>
            <a:r>
              <a:rPr lang="en-US" sz="1887" spc="184">
                <a:solidFill>
                  <a:srgbClr val="231F20"/>
                </a:solidFill>
                <a:latin typeface="Montserrat Light"/>
              </a:rPr>
              <a:t>Pen insightful blog entries.</a:t>
            </a:r>
          </a:p>
          <a:p>
            <a:pPr algn="just">
              <a:lnSpc>
                <a:spcPts val="2550"/>
              </a:lnSpc>
            </a:pPr>
            <a:r>
              <a:rPr lang="en-US" sz="1887" spc="184">
                <a:solidFill>
                  <a:srgbClr val="231F20"/>
                </a:solidFill>
                <a:latin typeface="Montserrat Light"/>
              </a:rPr>
              <a:t>Indulge in a seamless shopping experience. </a:t>
            </a:r>
          </a:p>
        </p:txBody>
      </p:sp>
      <p:sp>
        <p:nvSpPr>
          <p:cNvPr name="TextBox 10" id="10"/>
          <p:cNvSpPr txBox="true"/>
          <p:nvPr/>
        </p:nvSpPr>
        <p:spPr>
          <a:xfrm rot="0">
            <a:off x="5497411" y="5649830"/>
            <a:ext cx="3258226" cy="2259368"/>
          </a:xfrm>
          <a:prstGeom prst="rect">
            <a:avLst/>
          </a:prstGeom>
        </p:spPr>
        <p:txBody>
          <a:bodyPr anchor="t" rtlCol="false" tIns="0" lIns="0" bIns="0" rIns="0">
            <a:spAutoFit/>
          </a:bodyPr>
          <a:lstStyle/>
          <a:p>
            <a:pPr algn="l">
              <a:lnSpc>
                <a:spcPts val="2550"/>
              </a:lnSpc>
            </a:pPr>
            <a:r>
              <a:rPr lang="en-US" sz="1887" spc="184">
                <a:solidFill>
                  <a:srgbClr val="231F20"/>
                </a:solidFill>
                <a:latin typeface="Montserrat Light"/>
              </a:rPr>
              <a:t>Members engage in lively discussions, dispense and receive advice.</a:t>
            </a:r>
          </a:p>
          <a:p>
            <a:pPr algn="just">
              <a:lnSpc>
                <a:spcPts val="2550"/>
              </a:lnSpc>
            </a:pPr>
            <a:r>
              <a:rPr lang="en-US" sz="1887" spc="184">
                <a:solidFill>
                  <a:srgbClr val="231F20"/>
                </a:solidFill>
                <a:latin typeface="Montserrat Light"/>
              </a:rPr>
              <a:t>Strengthen their bonds over shared pet-rearing experiences.</a:t>
            </a:r>
          </a:p>
        </p:txBody>
      </p:sp>
      <p:sp>
        <p:nvSpPr>
          <p:cNvPr name="TextBox 11" id="11"/>
          <p:cNvSpPr txBox="true"/>
          <p:nvPr/>
        </p:nvSpPr>
        <p:spPr>
          <a:xfrm rot="0">
            <a:off x="9747942" y="5649830"/>
            <a:ext cx="3235681" cy="1935518"/>
          </a:xfrm>
          <a:prstGeom prst="rect">
            <a:avLst/>
          </a:prstGeom>
        </p:spPr>
        <p:txBody>
          <a:bodyPr anchor="t" rtlCol="false" tIns="0" lIns="0" bIns="0" rIns="0">
            <a:spAutoFit/>
          </a:bodyPr>
          <a:lstStyle/>
          <a:p>
            <a:pPr algn="l">
              <a:lnSpc>
                <a:spcPts val="2550"/>
              </a:lnSpc>
            </a:pPr>
            <a:r>
              <a:rPr lang="en-US" sz="1887" spc="184">
                <a:solidFill>
                  <a:srgbClr val="231F20"/>
                </a:solidFill>
                <a:latin typeface="Montserrat Light"/>
              </a:rPr>
              <a:t>Educational treasury populated with articles from pet care experts. Blog serves as a trove</a:t>
            </a:r>
          </a:p>
          <a:p>
            <a:pPr algn="l">
              <a:lnSpc>
                <a:spcPts val="2550"/>
              </a:lnSpc>
            </a:pPr>
            <a:r>
              <a:rPr lang="en-US" sz="1887" spc="184">
                <a:solidFill>
                  <a:srgbClr val="231F20"/>
                </a:solidFill>
                <a:latin typeface="Montserrat Light"/>
              </a:rPr>
              <a:t>of knowledge for pet wellness and upkeep.</a:t>
            </a:r>
          </a:p>
        </p:txBody>
      </p:sp>
      <p:sp>
        <p:nvSpPr>
          <p:cNvPr name="TextBox 12" id="12"/>
          <p:cNvSpPr txBox="true"/>
          <p:nvPr/>
        </p:nvSpPr>
        <p:spPr>
          <a:xfrm rot="0">
            <a:off x="13996092" y="5649830"/>
            <a:ext cx="3306385" cy="2583218"/>
          </a:xfrm>
          <a:prstGeom prst="rect">
            <a:avLst/>
          </a:prstGeom>
        </p:spPr>
        <p:txBody>
          <a:bodyPr anchor="t" rtlCol="false" tIns="0" lIns="0" bIns="0" rIns="0">
            <a:spAutoFit/>
          </a:bodyPr>
          <a:lstStyle/>
          <a:p>
            <a:pPr algn="l">
              <a:lnSpc>
                <a:spcPts val="2550"/>
              </a:lnSpc>
            </a:pPr>
            <a:r>
              <a:rPr lang="en-US" sz="1887" spc="184">
                <a:solidFill>
                  <a:srgbClr val="231F20"/>
                </a:solidFill>
                <a:latin typeface="Montserrat Light"/>
              </a:rPr>
              <a:t>Featuring a handpicked assortment of pet supplies.</a:t>
            </a:r>
          </a:p>
          <a:p>
            <a:pPr algn="l">
              <a:lnSpc>
                <a:spcPts val="2550"/>
              </a:lnSpc>
            </a:pPr>
            <a:r>
              <a:rPr lang="en-US" sz="1887" spc="184">
                <a:solidFill>
                  <a:srgbClr val="231F20"/>
                </a:solidFill>
                <a:latin typeface="Montserrat Light"/>
              </a:rPr>
              <a:t>meets every possible need</a:t>
            </a:r>
          </a:p>
          <a:p>
            <a:pPr algn="l">
              <a:lnSpc>
                <a:spcPts val="2550"/>
              </a:lnSpc>
            </a:pPr>
            <a:r>
              <a:rPr lang="en-US" sz="1887" spc="184">
                <a:solidFill>
                  <a:srgbClr val="231F20"/>
                </a:solidFill>
                <a:latin typeface="Montserrat Light"/>
              </a:rPr>
              <a:t>ensuring pets areentertained, and cared for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8710279" y="415309"/>
            <a:ext cx="6984930" cy="1626327"/>
          </a:xfrm>
          <a:custGeom>
            <a:avLst/>
            <a:gdLst/>
            <a:ahLst/>
            <a:cxnLst/>
            <a:rect r="r" b="b" t="t" l="l"/>
            <a:pathLst>
              <a:path h="1626327" w="6984930">
                <a:moveTo>
                  <a:pt x="0" y="0"/>
                </a:moveTo>
                <a:lnTo>
                  <a:pt x="6984930" y="0"/>
                </a:lnTo>
                <a:lnTo>
                  <a:pt x="6984930" y="1626327"/>
                </a:lnTo>
                <a:lnTo>
                  <a:pt x="0" y="16263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971197" y="437664"/>
            <a:ext cx="1209123" cy="1123950"/>
          </a:xfrm>
          <a:custGeom>
            <a:avLst/>
            <a:gdLst/>
            <a:ahLst/>
            <a:cxnLst/>
            <a:rect r="r" b="b" t="t" l="l"/>
            <a:pathLst>
              <a:path h="1123950" w="1209123">
                <a:moveTo>
                  <a:pt x="0" y="0"/>
                </a:moveTo>
                <a:lnTo>
                  <a:pt x="1209123" y="0"/>
                </a:lnTo>
                <a:lnTo>
                  <a:pt x="1209123" y="1123950"/>
                </a:lnTo>
                <a:lnTo>
                  <a:pt x="0" y="1123950"/>
                </a:lnTo>
                <a:lnTo>
                  <a:pt x="0" y="0"/>
                </a:lnTo>
                <a:close/>
              </a:path>
            </a:pathLst>
          </a:custGeom>
          <a:blipFill>
            <a:blip r:embed="rId4"/>
            <a:stretch>
              <a:fillRect l="-77" t="-160" r="0" b="-178"/>
            </a:stretch>
          </a:blipFill>
        </p:spPr>
      </p:sp>
      <p:sp>
        <p:nvSpPr>
          <p:cNvPr name="Freeform 4" id="4"/>
          <p:cNvSpPr/>
          <p:nvPr/>
        </p:nvSpPr>
        <p:spPr>
          <a:xfrm flipH="false" flipV="false" rot="0">
            <a:off x="1392812" y="2291229"/>
            <a:ext cx="5762901" cy="5762901"/>
          </a:xfrm>
          <a:custGeom>
            <a:avLst/>
            <a:gdLst/>
            <a:ahLst/>
            <a:cxnLst/>
            <a:rect r="r" b="b" t="t" l="l"/>
            <a:pathLst>
              <a:path h="5762901" w="5762901">
                <a:moveTo>
                  <a:pt x="0" y="0"/>
                </a:moveTo>
                <a:lnTo>
                  <a:pt x="5762901" y="0"/>
                </a:lnTo>
                <a:lnTo>
                  <a:pt x="5762901" y="5762901"/>
                </a:lnTo>
                <a:lnTo>
                  <a:pt x="0" y="576290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a:grpSpLocks noChangeAspect="true"/>
          </p:cNvGrpSpPr>
          <p:nvPr/>
        </p:nvGrpSpPr>
        <p:grpSpPr>
          <a:xfrm rot="0">
            <a:off x="9020851" y="448685"/>
            <a:ext cx="1108805" cy="1055408"/>
            <a:chOff x="0" y="0"/>
            <a:chExt cx="1108799" cy="1055408"/>
          </a:xfrm>
        </p:grpSpPr>
        <p:sp>
          <p:nvSpPr>
            <p:cNvPr name="Freeform 6" id="6"/>
            <p:cNvSpPr/>
            <p:nvPr/>
          </p:nvSpPr>
          <p:spPr>
            <a:xfrm flipH="false" flipV="false" rot="0">
              <a:off x="-1397" y="0"/>
              <a:ext cx="1111377" cy="1055370"/>
            </a:xfrm>
            <a:custGeom>
              <a:avLst/>
              <a:gdLst/>
              <a:ahLst/>
              <a:cxnLst/>
              <a:rect r="r" b="b" t="t" l="l"/>
              <a:pathLst>
                <a:path h="1055370" w="1111377">
                  <a:moveTo>
                    <a:pt x="1108964" y="8509"/>
                  </a:moveTo>
                  <a:lnTo>
                    <a:pt x="1104900" y="1905"/>
                  </a:lnTo>
                  <a:lnTo>
                    <a:pt x="1097661" y="0"/>
                  </a:lnTo>
                  <a:lnTo>
                    <a:pt x="1104900" y="4191"/>
                  </a:lnTo>
                  <a:cubicBezTo>
                    <a:pt x="1108837" y="13970"/>
                    <a:pt x="1108837" y="20955"/>
                    <a:pt x="1103249" y="26162"/>
                  </a:cubicBezTo>
                  <a:lnTo>
                    <a:pt x="1099947" y="29337"/>
                  </a:lnTo>
                  <a:lnTo>
                    <a:pt x="1096645" y="32893"/>
                  </a:lnTo>
                  <a:cubicBezTo>
                    <a:pt x="1075182" y="56388"/>
                    <a:pt x="1063879" y="86487"/>
                    <a:pt x="1063879" y="118491"/>
                  </a:cubicBezTo>
                  <a:lnTo>
                    <a:pt x="1063879" y="622681"/>
                  </a:lnTo>
                  <a:cubicBezTo>
                    <a:pt x="1063879" y="643509"/>
                    <a:pt x="1052322" y="668401"/>
                    <a:pt x="1037082" y="680593"/>
                  </a:cubicBezTo>
                  <a:lnTo>
                    <a:pt x="584835" y="1043432"/>
                  </a:lnTo>
                  <a:cubicBezTo>
                    <a:pt x="576961" y="1049782"/>
                    <a:pt x="566674" y="1053211"/>
                    <a:pt x="555879" y="1053211"/>
                  </a:cubicBezTo>
                  <a:cubicBezTo>
                    <a:pt x="545084" y="1053211"/>
                    <a:pt x="534797" y="1049782"/>
                    <a:pt x="526923" y="1043432"/>
                  </a:cubicBezTo>
                  <a:lnTo>
                    <a:pt x="74676" y="680593"/>
                  </a:lnTo>
                  <a:cubicBezTo>
                    <a:pt x="59436" y="668274"/>
                    <a:pt x="47879" y="643382"/>
                    <a:pt x="47879" y="622681"/>
                  </a:cubicBezTo>
                  <a:lnTo>
                    <a:pt x="47879" y="118491"/>
                  </a:lnTo>
                  <a:cubicBezTo>
                    <a:pt x="47879" y="86360"/>
                    <a:pt x="36576" y="56388"/>
                    <a:pt x="16002" y="33782"/>
                  </a:cubicBezTo>
                  <a:lnTo>
                    <a:pt x="14224" y="31877"/>
                  </a:lnTo>
                  <a:lnTo>
                    <a:pt x="10033" y="27686"/>
                  </a:lnTo>
                  <a:lnTo>
                    <a:pt x="2794" y="14097"/>
                  </a:lnTo>
                  <a:cubicBezTo>
                    <a:pt x="6604" y="4318"/>
                    <a:pt x="10795" y="889"/>
                    <a:pt x="15875" y="0"/>
                  </a:cubicBezTo>
                  <a:lnTo>
                    <a:pt x="11811" y="0"/>
                  </a:lnTo>
                  <a:lnTo>
                    <a:pt x="4191" y="4826"/>
                  </a:lnTo>
                  <a:cubicBezTo>
                    <a:pt x="0" y="15494"/>
                    <a:pt x="1651" y="22860"/>
                    <a:pt x="6985" y="27813"/>
                  </a:cubicBezTo>
                  <a:lnTo>
                    <a:pt x="10287" y="30988"/>
                  </a:lnTo>
                  <a:lnTo>
                    <a:pt x="13589" y="34417"/>
                  </a:lnTo>
                  <a:cubicBezTo>
                    <a:pt x="34544" y="57404"/>
                    <a:pt x="45720" y="86995"/>
                    <a:pt x="45720" y="118491"/>
                  </a:cubicBezTo>
                  <a:lnTo>
                    <a:pt x="45720" y="622554"/>
                  </a:lnTo>
                  <a:cubicBezTo>
                    <a:pt x="45720" y="643890"/>
                    <a:pt x="57531" y="669544"/>
                    <a:pt x="73279" y="682117"/>
                  </a:cubicBezTo>
                  <a:lnTo>
                    <a:pt x="525399" y="1045083"/>
                  </a:lnTo>
                  <a:cubicBezTo>
                    <a:pt x="533654" y="1051687"/>
                    <a:pt x="544449" y="1055370"/>
                    <a:pt x="555625" y="1055370"/>
                  </a:cubicBezTo>
                  <a:cubicBezTo>
                    <a:pt x="566801" y="1055370"/>
                    <a:pt x="577596" y="1051687"/>
                    <a:pt x="585978" y="1045083"/>
                  </a:cubicBezTo>
                  <a:lnTo>
                    <a:pt x="1038098" y="682117"/>
                  </a:lnTo>
                  <a:cubicBezTo>
                    <a:pt x="1053846" y="669544"/>
                    <a:pt x="1065657" y="643890"/>
                    <a:pt x="1065657" y="622554"/>
                  </a:cubicBezTo>
                  <a:lnTo>
                    <a:pt x="1065657" y="118491"/>
                  </a:lnTo>
                  <a:cubicBezTo>
                    <a:pt x="1065657" y="86995"/>
                    <a:pt x="1076833" y="57404"/>
                    <a:pt x="1097026" y="35306"/>
                  </a:cubicBezTo>
                  <a:lnTo>
                    <a:pt x="1098677" y="33528"/>
                  </a:lnTo>
                  <a:lnTo>
                    <a:pt x="1102741" y="29337"/>
                  </a:lnTo>
                  <a:cubicBezTo>
                    <a:pt x="1109726" y="22860"/>
                    <a:pt x="1111377" y="15494"/>
                    <a:pt x="1108710" y="8636"/>
                  </a:cubicBezTo>
                  <a:close/>
                </a:path>
              </a:pathLst>
            </a:custGeom>
            <a:solidFill>
              <a:srgbClr val="131211"/>
            </a:solidFill>
          </p:spPr>
        </p:sp>
      </p:grpSp>
      <p:sp>
        <p:nvSpPr>
          <p:cNvPr name="Freeform 7" id="7"/>
          <p:cNvSpPr/>
          <p:nvPr/>
        </p:nvSpPr>
        <p:spPr>
          <a:xfrm flipH="false" flipV="false" rot="0">
            <a:off x="1265558" y="2136057"/>
            <a:ext cx="6019800" cy="6010275"/>
          </a:xfrm>
          <a:custGeom>
            <a:avLst/>
            <a:gdLst/>
            <a:ahLst/>
            <a:cxnLst/>
            <a:rect r="r" b="b" t="t" l="l"/>
            <a:pathLst>
              <a:path h="6010275" w="6019800">
                <a:moveTo>
                  <a:pt x="0" y="0"/>
                </a:moveTo>
                <a:lnTo>
                  <a:pt x="6019800" y="0"/>
                </a:lnTo>
                <a:lnTo>
                  <a:pt x="6019800" y="6010275"/>
                </a:lnTo>
                <a:lnTo>
                  <a:pt x="0" y="6010275"/>
                </a:lnTo>
                <a:lnTo>
                  <a:pt x="0" y="0"/>
                </a:lnTo>
                <a:close/>
              </a:path>
            </a:pathLst>
          </a:custGeom>
          <a:blipFill>
            <a:blip r:embed="rId7"/>
            <a:stretch>
              <a:fillRect l="0" t="0" r="0" b="0"/>
            </a:stretch>
          </a:blipFill>
        </p:spPr>
      </p:sp>
      <p:sp>
        <p:nvSpPr>
          <p:cNvPr name="Freeform 8" id="8"/>
          <p:cNvSpPr/>
          <p:nvPr/>
        </p:nvSpPr>
        <p:spPr>
          <a:xfrm flipH="false" flipV="false" rot="0">
            <a:off x="7028707" y="1010136"/>
            <a:ext cx="1808569" cy="4264133"/>
          </a:xfrm>
          <a:custGeom>
            <a:avLst/>
            <a:gdLst/>
            <a:ahLst/>
            <a:cxnLst/>
            <a:rect r="r" b="b" t="t" l="l"/>
            <a:pathLst>
              <a:path h="4264133" w="1808569">
                <a:moveTo>
                  <a:pt x="0" y="0"/>
                </a:moveTo>
                <a:lnTo>
                  <a:pt x="1808569" y="0"/>
                </a:lnTo>
                <a:lnTo>
                  <a:pt x="1808569" y="4264133"/>
                </a:lnTo>
                <a:lnTo>
                  <a:pt x="0" y="426413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9512475" y="2374468"/>
            <a:ext cx="6984930" cy="1626327"/>
          </a:xfrm>
          <a:custGeom>
            <a:avLst/>
            <a:gdLst/>
            <a:ahLst/>
            <a:cxnLst/>
            <a:rect r="r" b="b" t="t" l="l"/>
            <a:pathLst>
              <a:path h="1626327" w="6984930">
                <a:moveTo>
                  <a:pt x="0" y="0"/>
                </a:moveTo>
                <a:lnTo>
                  <a:pt x="6984930" y="0"/>
                </a:lnTo>
                <a:lnTo>
                  <a:pt x="6984930" y="1626327"/>
                </a:lnTo>
                <a:lnTo>
                  <a:pt x="0" y="1626327"/>
                </a:lnTo>
                <a:lnTo>
                  <a:pt x="0" y="0"/>
                </a:lnTo>
                <a:close/>
              </a:path>
            </a:pathLst>
          </a:custGeom>
          <a:blipFill>
            <a:blip r:embed="rId2">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9773402" y="2396833"/>
            <a:ext cx="1208542" cy="1123950"/>
          </a:xfrm>
          <a:custGeom>
            <a:avLst/>
            <a:gdLst/>
            <a:ahLst/>
            <a:cxnLst/>
            <a:rect r="r" b="b" t="t" l="l"/>
            <a:pathLst>
              <a:path h="1123950" w="1208542">
                <a:moveTo>
                  <a:pt x="0" y="0"/>
                </a:moveTo>
                <a:lnTo>
                  <a:pt x="1208542" y="0"/>
                </a:lnTo>
                <a:lnTo>
                  <a:pt x="1208542" y="1123950"/>
                </a:lnTo>
                <a:lnTo>
                  <a:pt x="0" y="1123950"/>
                </a:lnTo>
                <a:lnTo>
                  <a:pt x="0" y="0"/>
                </a:lnTo>
                <a:close/>
              </a:path>
            </a:pathLst>
          </a:custGeom>
          <a:blipFill>
            <a:blip r:embed="rId11"/>
            <a:stretch>
              <a:fillRect l="-125" t="-98" r="0" b="-240"/>
            </a:stretch>
          </a:blipFill>
        </p:spPr>
      </p:sp>
      <p:grpSp>
        <p:nvGrpSpPr>
          <p:cNvPr name="Group 11" id="11"/>
          <p:cNvGrpSpPr>
            <a:grpSpLocks noChangeAspect="true"/>
          </p:cNvGrpSpPr>
          <p:nvPr/>
        </p:nvGrpSpPr>
        <p:grpSpPr>
          <a:xfrm rot="0">
            <a:off x="9823056" y="2407844"/>
            <a:ext cx="1108805" cy="1055408"/>
            <a:chOff x="0" y="0"/>
            <a:chExt cx="1108799" cy="1055408"/>
          </a:xfrm>
        </p:grpSpPr>
        <p:sp>
          <p:nvSpPr>
            <p:cNvPr name="Freeform 12" id="12"/>
            <p:cNvSpPr/>
            <p:nvPr/>
          </p:nvSpPr>
          <p:spPr>
            <a:xfrm flipH="false" flipV="false" rot="0">
              <a:off x="-1397" y="0"/>
              <a:ext cx="1111377" cy="1055370"/>
            </a:xfrm>
            <a:custGeom>
              <a:avLst/>
              <a:gdLst/>
              <a:ahLst/>
              <a:cxnLst/>
              <a:rect r="r" b="b" t="t" l="l"/>
              <a:pathLst>
                <a:path h="1055370" w="1111377">
                  <a:moveTo>
                    <a:pt x="1108964" y="8509"/>
                  </a:moveTo>
                  <a:lnTo>
                    <a:pt x="1104900" y="1905"/>
                  </a:lnTo>
                  <a:lnTo>
                    <a:pt x="1097661" y="0"/>
                  </a:lnTo>
                  <a:lnTo>
                    <a:pt x="1104900" y="4191"/>
                  </a:lnTo>
                  <a:cubicBezTo>
                    <a:pt x="1108837" y="13970"/>
                    <a:pt x="1108837" y="20955"/>
                    <a:pt x="1103249" y="26162"/>
                  </a:cubicBezTo>
                  <a:lnTo>
                    <a:pt x="1099947" y="29337"/>
                  </a:lnTo>
                  <a:lnTo>
                    <a:pt x="1096645" y="32893"/>
                  </a:lnTo>
                  <a:cubicBezTo>
                    <a:pt x="1075182" y="56388"/>
                    <a:pt x="1063879" y="86487"/>
                    <a:pt x="1063879" y="118491"/>
                  </a:cubicBezTo>
                  <a:lnTo>
                    <a:pt x="1063879" y="622681"/>
                  </a:lnTo>
                  <a:cubicBezTo>
                    <a:pt x="1063879" y="643509"/>
                    <a:pt x="1052322" y="668401"/>
                    <a:pt x="1037082" y="680593"/>
                  </a:cubicBezTo>
                  <a:lnTo>
                    <a:pt x="584835" y="1043432"/>
                  </a:lnTo>
                  <a:cubicBezTo>
                    <a:pt x="576961" y="1049782"/>
                    <a:pt x="566674" y="1053211"/>
                    <a:pt x="555879" y="1053211"/>
                  </a:cubicBezTo>
                  <a:cubicBezTo>
                    <a:pt x="545084" y="1053211"/>
                    <a:pt x="534797" y="1049782"/>
                    <a:pt x="526923" y="1043432"/>
                  </a:cubicBezTo>
                  <a:lnTo>
                    <a:pt x="74676" y="680593"/>
                  </a:lnTo>
                  <a:cubicBezTo>
                    <a:pt x="59436" y="668274"/>
                    <a:pt x="47879" y="643382"/>
                    <a:pt x="47879" y="622681"/>
                  </a:cubicBezTo>
                  <a:lnTo>
                    <a:pt x="47879" y="118491"/>
                  </a:lnTo>
                  <a:cubicBezTo>
                    <a:pt x="47879" y="86360"/>
                    <a:pt x="36576" y="56388"/>
                    <a:pt x="16002" y="33782"/>
                  </a:cubicBezTo>
                  <a:lnTo>
                    <a:pt x="14224" y="31877"/>
                  </a:lnTo>
                  <a:lnTo>
                    <a:pt x="10033" y="27686"/>
                  </a:lnTo>
                  <a:lnTo>
                    <a:pt x="2794" y="14097"/>
                  </a:lnTo>
                  <a:cubicBezTo>
                    <a:pt x="6604" y="4318"/>
                    <a:pt x="10795" y="889"/>
                    <a:pt x="15875" y="0"/>
                  </a:cubicBezTo>
                  <a:lnTo>
                    <a:pt x="11811" y="0"/>
                  </a:lnTo>
                  <a:lnTo>
                    <a:pt x="4191" y="4826"/>
                  </a:lnTo>
                  <a:cubicBezTo>
                    <a:pt x="0" y="15494"/>
                    <a:pt x="1651" y="22860"/>
                    <a:pt x="6985" y="27813"/>
                  </a:cubicBezTo>
                  <a:lnTo>
                    <a:pt x="10287" y="30988"/>
                  </a:lnTo>
                  <a:lnTo>
                    <a:pt x="13589" y="34417"/>
                  </a:lnTo>
                  <a:cubicBezTo>
                    <a:pt x="34544" y="57404"/>
                    <a:pt x="45720" y="86995"/>
                    <a:pt x="45720" y="118491"/>
                  </a:cubicBezTo>
                  <a:lnTo>
                    <a:pt x="45720" y="622554"/>
                  </a:lnTo>
                  <a:cubicBezTo>
                    <a:pt x="45720" y="643890"/>
                    <a:pt x="57531" y="669544"/>
                    <a:pt x="73279" y="682117"/>
                  </a:cubicBezTo>
                  <a:lnTo>
                    <a:pt x="525399" y="1045083"/>
                  </a:lnTo>
                  <a:cubicBezTo>
                    <a:pt x="533654" y="1051687"/>
                    <a:pt x="544449" y="1055370"/>
                    <a:pt x="555625" y="1055370"/>
                  </a:cubicBezTo>
                  <a:cubicBezTo>
                    <a:pt x="566801" y="1055370"/>
                    <a:pt x="577596" y="1051687"/>
                    <a:pt x="585978" y="1045083"/>
                  </a:cubicBezTo>
                  <a:lnTo>
                    <a:pt x="1038098" y="682117"/>
                  </a:lnTo>
                  <a:cubicBezTo>
                    <a:pt x="1053846" y="669544"/>
                    <a:pt x="1065657" y="643890"/>
                    <a:pt x="1065657" y="622554"/>
                  </a:cubicBezTo>
                  <a:lnTo>
                    <a:pt x="1065657" y="118491"/>
                  </a:lnTo>
                  <a:cubicBezTo>
                    <a:pt x="1065657" y="86995"/>
                    <a:pt x="1076833" y="57404"/>
                    <a:pt x="1097026" y="35306"/>
                  </a:cubicBezTo>
                  <a:lnTo>
                    <a:pt x="1098677" y="33528"/>
                  </a:lnTo>
                  <a:lnTo>
                    <a:pt x="1102741" y="29337"/>
                  </a:lnTo>
                  <a:cubicBezTo>
                    <a:pt x="1109726" y="22860"/>
                    <a:pt x="1111377" y="15494"/>
                    <a:pt x="1108710" y="8636"/>
                  </a:cubicBezTo>
                  <a:close/>
                </a:path>
              </a:pathLst>
            </a:custGeom>
            <a:solidFill>
              <a:srgbClr val="131211"/>
            </a:solidFill>
          </p:spPr>
        </p:sp>
      </p:grpSp>
      <p:sp>
        <p:nvSpPr>
          <p:cNvPr name="Freeform 13" id="13"/>
          <p:cNvSpPr/>
          <p:nvPr/>
        </p:nvSpPr>
        <p:spPr>
          <a:xfrm flipH="false" flipV="false" rot="0">
            <a:off x="10213248" y="4330741"/>
            <a:ext cx="6984930" cy="1626327"/>
          </a:xfrm>
          <a:custGeom>
            <a:avLst/>
            <a:gdLst/>
            <a:ahLst/>
            <a:cxnLst/>
            <a:rect r="r" b="b" t="t" l="l"/>
            <a:pathLst>
              <a:path h="1626327" w="6984930">
                <a:moveTo>
                  <a:pt x="0" y="0"/>
                </a:moveTo>
                <a:lnTo>
                  <a:pt x="6984930" y="0"/>
                </a:lnTo>
                <a:lnTo>
                  <a:pt x="6984930" y="1626327"/>
                </a:lnTo>
                <a:lnTo>
                  <a:pt x="0" y="1626327"/>
                </a:lnTo>
                <a:lnTo>
                  <a:pt x="0" y="0"/>
                </a:lnTo>
                <a:close/>
              </a:path>
            </a:pathLst>
          </a:custGeom>
          <a:blipFill>
            <a:blip r:embed="rId2">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10474166" y="4353096"/>
            <a:ext cx="1208818" cy="1123950"/>
          </a:xfrm>
          <a:custGeom>
            <a:avLst/>
            <a:gdLst/>
            <a:ahLst/>
            <a:cxnLst/>
            <a:rect r="r" b="b" t="t" l="l"/>
            <a:pathLst>
              <a:path h="1123950" w="1208818">
                <a:moveTo>
                  <a:pt x="0" y="0"/>
                </a:moveTo>
                <a:lnTo>
                  <a:pt x="1208818" y="0"/>
                </a:lnTo>
                <a:lnTo>
                  <a:pt x="1208818" y="1123950"/>
                </a:lnTo>
                <a:lnTo>
                  <a:pt x="0" y="1123950"/>
                </a:lnTo>
                <a:lnTo>
                  <a:pt x="0" y="0"/>
                </a:lnTo>
                <a:close/>
              </a:path>
            </a:pathLst>
          </a:custGeom>
          <a:blipFill>
            <a:blip r:embed="rId13"/>
            <a:stretch>
              <a:fillRect l="-102" t="-49" r="0" b="-18"/>
            </a:stretch>
          </a:blipFill>
        </p:spPr>
      </p:sp>
      <p:sp>
        <p:nvSpPr>
          <p:cNvPr name="Freeform 15" id="15"/>
          <p:cNvSpPr/>
          <p:nvPr/>
        </p:nvSpPr>
        <p:spPr>
          <a:xfrm flipH="false" flipV="false" rot="0">
            <a:off x="9516304" y="6287014"/>
            <a:ext cx="6984930" cy="1626327"/>
          </a:xfrm>
          <a:custGeom>
            <a:avLst/>
            <a:gdLst/>
            <a:ahLst/>
            <a:cxnLst/>
            <a:rect r="r" b="b" t="t" l="l"/>
            <a:pathLst>
              <a:path h="1626327" w="6984930">
                <a:moveTo>
                  <a:pt x="0" y="0"/>
                </a:moveTo>
                <a:lnTo>
                  <a:pt x="6984930" y="0"/>
                </a:lnTo>
                <a:lnTo>
                  <a:pt x="6984930" y="1626327"/>
                </a:lnTo>
                <a:lnTo>
                  <a:pt x="0" y="1626327"/>
                </a:lnTo>
                <a:lnTo>
                  <a:pt x="0" y="0"/>
                </a:lnTo>
                <a:close/>
              </a:path>
            </a:pathLst>
          </a:custGeom>
          <a:blipFill>
            <a:blip r:embed="rId2">
              <a:extLst>
                <a:ext uri="{96DAC541-7B7A-43D3-8B79-37D633B846F1}">
                  <asvg:svgBlip xmlns:asvg="http://schemas.microsoft.com/office/drawing/2016/SVG/main" r:embed="rId14"/>
                </a:ext>
              </a:extLst>
            </a:blip>
            <a:stretch>
              <a:fillRect l="0" t="0" r="0" b="0"/>
            </a:stretch>
          </a:blipFill>
        </p:spPr>
      </p:sp>
      <p:grpSp>
        <p:nvGrpSpPr>
          <p:cNvPr name="Group 16" id="16"/>
          <p:cNvGrpSpPr>
            <a:grpSpLocks noChangeAspect="true"/>
          </p:cNvGrpSpPr>
          <p:nvPr/>
        </p:nvGrpSpPr>
        <p:grpSpPr>
          <a:xfrm rot="0">
            <a:off x="10523820" y="4364117"/>
            <a:ext cx="1108805" cy="1055408"/>
            <a:chOff x="0" y="0"/>
            <a:chExt cx="1108799" cy="1055408"/>
          </a:xfrm>
        </p:grpSpPr>
        <p:sp>
          <p:nvSpPr>
            <p:cNvPr name="Freeform 17" id="17"/>
            <p:cNvSpPr/>
            <p:nvPr/>
          </p:nvSpPr>
          <p:spPr>
            <a:xfrm flipH="false" flipV="false" rot="0">
              <a:off x="-1397" y="0"/>
              <a:ext cx="1111377" cy="1055370"/>
            </a:xfrm>
            <a:custGeom>
              <a:avLst/>
              <a:gdLst/>
              <a:ahLst/>
              <a:cxnLst/>
              <a:rect r="r" b="b" t="t" l="l"/>
              <a:pathLst>
                <a:path h="1055370" w="1111377">
                  <a:moveTo>
                    <a:pt x="1108964" y="8509"/>
                  </a:moveTo>
                  <a:lnTo>
                    <a:pt x="1104900" y="1905"/>
                  </a:lnTo>
                  <a:lnTo>
                    <a:pt x="1097661" y="0"/>
                  </a:lnTo>
                  <a:lnTo>
                    <a:pt x="1104900" y="4191"/>
                  </a:lnTo>
                  <a:cubicBezTo>
                    <a:pt x="1108837" y="13970"/>
                    <a:pt x="1108837" y="20955"/>
                    <a:pt x="1103249" y="26162"/>
                  </a:cubicBezTo>
                  <a:lnTo>
                    <a:pt x="1099947" y="29337"/>
                  </a:lnTo>
                  <a:lnTo>
                    <a:pt x="1096645" y="32893"/>
                  </a:lnTo>
                  <a:cubicBezTo>
                    <a:pt x="1075182" y="56388"/>
                    <a:pt x="1063879" y="86487"/>
                    <a:pt x="1063879" y="118491"/>
                  </a:cubicBezTo>
                  <a:lnTo>
                    <a:pt x="1063879" y="622681"/>
                  </a:lnTo>
                  <a:cubicBezTo>
                    <a:pt x="1063879" y="643509"/>
                    <a:pt x="1052322" y="668401"/>
                    <a:pt x="1037082" y="680593"/>
                  </a:cubicBezTo>
                  <a:lnTo>
                    <a:pt x="584835" y="1043432"/>
                  </a:lnTo>
                  <a:cubicBezTo>
                    <a:pt x="576961" y="1049782"/>
                    <a:pt x="566674" y="1053211"/>
                    <a:pt x="555879" y="1053211"/>
                  </a:cubicBezTo>
                  <a:cubicBezTo>
                    <a:pt x="545084" y="1053211"/>
                    <a:pt x="534797" y="1049782"/>
                    <a:pt x="526923" y="1043432"/>
                  </a:cubicBezTo>
                  <a:lnTo>
                    <a:pt x="74676" y="680593"/>
                  </a:lnTo>
                  <a:cubicBezTo>
                    <a:pt x="59436" y="668274"/>
                    <a:pt x="47879" y="643382"/>
                    <a:pt x="47879" y="622681"/>
                  </a:cubicBezTo>
                  <a:lnTo>
                    <a:pt x="47879" y="118491"/>
                  </a:lnTo>
                  <a:cubicBezTo>
                    <a:pt x="47879" y="86360"/>
                    <a:pt x="36576" y="56388"/>
                    <a:pt x="16002" y="33782"/>
                  </a:cubicBezTo>
                  <a:lnTo>
                    <a:pt x="14224" y="31877"/>
                  </a:lnTo>
                  <a:lnTo>
                    <a:pt x="10033" y="27686"/>
                  </a:lnTo>
                  <a:lnTo>
                    <a:pt x="2794" y="14097"/>
                  </a:lnTo>
                  <a:cubicBezTo>
                    <a:pt x="6604" y="4318"/>
                    <a:pt x="10795" y="889"/>
                    <a:pt x="15875" y="0"/>
                  </a:cubicBezTo>
                  <a:lnTo>
                    <a:pt x="11811" y="0"/>
                  </a:lnTo>
                  <a:lnTo>
                    <a:pt x="4191" y="4826"/>
                  </a:lnTo>
                  <a:cubicBezTo>
                    <a:pt x="0" y="15494"/>
                    <a:pt x="1651" y="22860"/>
                    <a:pt x="6985" y="27813"/>
                  </a:cubicBezTo>
                  <a:lnTo>
                    <a:pt x="10287" y="30988"/>
                  </a:lnTo>
                  <a:lnTo>
                    <a:pt x="13589" y="34417"/>
                  </a:lnTo>
                  <a:cubicBezTo>
                    <a:pt x="34544" y="57404"/>
                    <a:pt x="45720" y="86995"/>
                    <a:pt x="45720" y="118491"/>
                  </a:cubicBezTo>
                  <a:lnTo>
                    <a:pt x="45720" y="622554"/>
                  </a:lnTo>
                  <a:cubicBezTo>
                    <a:pt x="45720" y="643890"/>
                    <a:pt x="57531" y="669544"/>
                    <a:pt x="73279" y="682117"/>
                  </a:cubicBezTo>
                  <a:lnTo>
                    <a:pt x="525399" y="1045083"/>
                  </a:lnTo>
                  <a:cubicBezTo>
                    <a:pt x="533654" y="1051687"/>
                    <a:pt x="544449" y="1055370"/>
                    <a:pt x="555625" y="1055370"/>
                  </a:cubicBezTo>
                  <a:cubicBezTo>
                    <a:pt x="566801" y="1055370"/>
                    <a:pt x="577596" y="1051687"/>
                    <a:pt x="585978" y="1045083"/>
                  </a:cubicBezTo>
                  <a:lnTo>
                    <a:pt x="1038098" y="682117"/>
                  </a:lnTo>
                  <a:cubicBezTo>
                    <a:pt x="1053846" y="669544"/>
                    <a:pt x="1065657" y="643890"/>
                    <a:pt x="1065657" y="622554"/>
                  </a:cubicBezTo>
                  <a:lnTo>
                    <a:pt x="1065657" y="118491"/>
                  </a:lnTo>
                  <a:cubicBezTo>
                    <a:pt x="1065657" y="86995"/>
                    <a:pt x="1076833" y="57404"/>
                    <a:pt x="1097026" y="35306"/>
                  </a:cubicBezTo>
                  <a:lnTo>
                    <a:pt x="1098677" y="33528"/>
                  </a:lnTo>
                  <a:lnTo>
                    <a:pt x="1102741" y="29337"/>
                  </a:lnTo>
                  <a:cubicBezTo>
                    <a:pt x="1109726" y="22860"/>
                    <a:pt x="1111377" y="15494"/>
                    <a:pt x="1108710" y="8636"/>
                  </a:cubicBezTo>
                  <a:close/>
                </a:path>
              </a:pathLst>
            </a:custGeom>
            <a:solidFill>
              <a:srgbClr val="131211"/>
            </a:solidFill>
          </p:spPr>
        </p:sp>
      </p:grpSp>
      <p:sp>
        <p:nvSpPr>
          <p:cNvPr name="Freeform 18" id="18"/>
          <p:cNvSpPr/>
          <p:nvPr/>
        </p:nvSpPr>
        <p:spPr>
          <a:xfrm flipH="false" flipV="false" rot="0">
            <a:off x="9777232" y="6309370"/>
            <a:ext cx="1207760" cy="1123950"/>
          </a:xfrm>
          <a:custGeom>
            <a:avLst/>
            <a:gdLst/>
            <a:ahLst/>
            <a:cxnLst/>
            <a:rect r="r" b="b" t="t" l="l"/>
            <a:pathLst>
              <a:path h="1123950" w="1207760">
                <a:moveTo>
                  <a:pt x="0" y="0"/>
                </a:moveTo>
                <a:lnTo>
                  <a:pt x="1207760" y="0"/>
                </a:lnTo>
                <a:lnTo>
                  <a:pt x="1207760" y="1123950"/>
                </a:lnTo>
                <a:lnTo>
                  <a:pt x="0" y="1123950"/>
                </a:lnTo>
                <a:lnTo>
                  <a:pt x="0" y="0"/>
                </a:lnTo>
                <a:close/>
              </a:path>
            </a:pathLst>
          </a:custGeom>
          <a:blipFill>
            <a:blip r:embed="rId15"/>
            <a:stretch>
              <a:fillRect l="-190" t="0" r="0" b="-66"/>
            </a:stretch>
          </a:blipFill>
        </p:spPr>
      </p:sp>
      <p:grpSp>
        <p:nvGrpSpPr>
          <p:cNvPr name="Group 19" id="19"/>
          <p:cNvGrpSpPr>
            <a:grpSpLocks noChangeAspect="true"/>
          </p:cNvGrpSpPr>
          <p:nvPr/>
        </p:nvGrpSpPr>
        <p:grpSpPr>
          <a:xfrm rot="0">
            <a:off x="9826885" y="6320390"/>
            <a:ext cx="1108805" cy="1055408"/>
            <a:chOff x="0" y="0"/>
            <a:chExt cx="1108799" cy="1055408"/>
          </a:xfrm>
        </p:grpSpPr>
        <p:sp>
          <p:nvSpPr>
            <p:cNvPr name="Freeform 20" id="20"/>
            <p:cNvSpPr/>
            <p:nvPr/>
          </p:nvSpPr>
          <p:spPr>
            <a:xfrm flipH="false" flipV="false" rot="0">
              <a:off x="-1397" y="0"/>
              <a:ext cx="1111377" cy="1055370"/>
            </a:xfrm>
            <a:custGeom>
              <a:avLst/>
              <a:gdLst/>
              <a:ahLst/>
              <a:cxnLst/>
              <a:rect r="r" b="b" t="t" l="l"/>
              <a:pathLst>
                <a:path h="1055370" w="1111377">
                  <a:moveTo>
                    <a:pt x="1108964" y="8509"/>
                  </a:moveTo>
                  <a:lnTo>
                    <a:pt x="1104900" y="1905"/>
                  </a:lnTo>
                  <a:lnTo>
                    <a:pt x="1097661" y="0"/>
                  </a:lnTo>
                  <a:lnTo>
                    <a:pt x="1104900" y="4191"/>
                  </a:lnTo>
                  <a:cubicBezTo>
                    <a:pt x="1108837" y="13970"/>
                    <a:pt x="1108837" y="20955"/>
                    <a:pt x="1103249" y="26162"/>
                  </a:cubicBezTo>
                  <a:lnTo>
                    <a:pt x="1099947" y="29337"/>
                  </a:lnTo>
                  <a:lnTo>
                    <a:pt x="1096645" y="32893"/>
                  </a:lnTo>
                  <a:cubicBezTo>
                    <a:pt x="1075182" y="56388"/>
                    <a:pt x="1063879" y="86487"/>
                    <a:pt x="1063879" y="118491"/>
                  </a:cubicBezTo>
                  <a:lnTo>
                    <a:pt x="1063879" y="622681"/>
                  </a:lnTo>
                  <a:cubicBezTo>
                    <a:pt x="1063879" y="643509"/>
                    <a:pt x="1052322" y="668401"/>
                    <a:pt x="1037082" y="680593"/>
                  </a:cubicBezTo>
                  <a:lnTo>
                    <a:pt x="584835" y="1043432"/>
                  </a:lnTo>
                  <a:cubicBezTo>
                    <a:pt x="576961" y="1049782"/>
                    <a:pt x="566674" y="1053211"/>
                    <a:pt x="555879" y="1053211"/>
                  </a:cubicBezTo>
                  <a:cubicBezTo>
                    <a:pt x="545084" y="1053211"/>
                    <a:pt x="534797" y="1049782"/>
                    <a:pt x="526923" y="1043432"/>
                  </a:cubicBezTo>
                  <a:lnTo>
                    <a:pt x="74676" y="680593"/>
                  </a:lnTo>
                  <a:cubicBezTo>
                    <a:pt x="59436" y="668274"/>
                    <a:pt x="47879" y="643382"/>
                    <a:pt x="47879" y="622681"/>
                  </a:cubicBezTo>
                  <a:lnTo>
                    <a:pt x="47879" y="118491"/>
                  </a:lnTo>
                  <a:cubicBezTo>
                    <a:pt x="47879" y="86360"/>
                    <a:pt x="36576" y="56388"/>
                    <a:pt x="16002" y="33782"/>
                  </a:cubicBezTo>
                  <a:lnTo>
                    <a:pt x="14224" y="31877"/>
                  </a:lnTo>
                  <a:lnTo>
                    <a:pt x="10033" y="27686"/>
                  </a:lnTo>
                  <a:lnTo>
                    <a:pt x="2794" y="14097"/>
                  </a:lnTo>
                  <a:cubicBezTo>
                    <a:pt x="6604" y="4318"/>
                    <a:pt x="10795" y="889"/>
                    <a:pt x="15875" y="0"/>
                  </a:cubicBezTo>
                  <a:lnTo>
                    <a:pt x="11811" y="0"/>
                  </a:lnTo>
                  <a:lnTo>
                    <a:pt x="4191" y="4826"/>
                  </a:lnTo>
                  <a:cubicBezTo>
                    <a:pt x="0" y="15494"/>
                    <a:pt x="1651" y="22860"/>
                    <a:pt x="6985" y="27813"/>
                  </a:cubicBezTo>
                  <a:lnTo>
                    <a:pt x="10287" y="30988"/>
                  </a:lnTo>
                  <a:lnTo>
                    <a:pt x="13589" y="34417"/>
                  </a:lnTo>
                  <a:cubicBezTo>
                    <a:pt x="34544" y="57404"/>
                    <a:pt x="45720" y="86995"/>
                    <a:pt x="45720" y="118491"/>
                  </a:cubicBezTo>
                  <a:lnTo>
                    <a:pt x="45720" y="622554"/>
                  </a:lnTo>
                  <a:cubicBezTo>
                    <a:pt x="45720" y="643890"/>
                    <a:pt x="57531" y="669544"/>
                    <a:pt x="73279" y="682117"/>
                  </a:cubicBezTo>
                  <a:lnTo>
                    <a:pt x="525399" y="1045083"/>
                  </a:lnTo>
                  <a:cubicBezTo>
                    <a:pt x="533654" y="1051687"/>
                    <a:pt x="544449" y="1055370"/>
                    <a:pt x="555625" y="1055370"/>
                  </a:cubicBezTo>
                  <a:cubicBezTo>
                    <a:pt x="566801" y="1055370"/>
                    <a:pt x="577596" y="1051687"/>
                    <a:pt x="585978" y="1045083"/>
                  </a:cubicBezTo>
                  <a:lnTo>
                    <a:pt x="1038098" y="682117"/>
                  </a:lnTo>
                  <a:cubicBezTo>
                    <a:pt x="1053846" y="669544"/>
                    <a:pt x="1065657" y="643890"/>
                    <a:pt x="1065657" y="622554"/>
                  </a:cubicBezTo>
                  <a:lnTo>
                    <a:pt x="1065657" y="118491"/>
                  </a:lnTo>
                  <a:cubicBezTo>
                    <a:pt x="1065657" y="86995"/>
                    <a:pt x="1076833" y="57404"/>
                    <a:pt x="1097026" y="35306"/>
                  </a:cubicBezTo>
                  <a:lnTo>
                    <a:pt x="1098677" y="33528"/>
                  </a:lnTo>
                  <a:lnTo>
                    <a:pt x="1102741" y="29337"/>
                  </a:lnTo>
                  <a:cubicBezTo>
                    <a:pt x="1109726" y="22860"/>
                    <a:pt x="1111377" y="15494"/>
                    <a:pt x="1108710" y="8636"/>
                  </a:cubicBezTo>
                  <a:close/>
                </a:path>
              </a:pathLst>
            </a:custGeom>
            <a:solidFill>
              <a:srgbClr val="131211">
                <a:alpha val="71765"/>
              </a:srgbClr>
            </a:solidFill>
          </p:spPr>
        </p:sp>
      </p:grpSp>
      <p:sp>
        <p:nvSpPr>
          <p:cNvPr name="Freeform 21" id="21"/>
          <p:cNvSpPr/>
          <p:nvPr/>
        </p:nvSpPr>
        <p:spPr>
          <a:xfrm flipH="false" flipV="false" rot="-10800000">
            <a:off x="8823789" y="8836638"/>
            <a:ext cx="5915025" cy="676275"/>
          </a:xfrm>
          <a:custGeom>
            <a:avLst/>
            <a:gdLst/>
            <a:ahLst/>
            <a:cxnLst/>
            <a:rect r="r" b="b" t="t" l="l"/>
            <a:pathLst>
              <a:path h="676275" w="5915025">
                <a:moveTo>
                  <a:pt x="0" y="0"/>
                </a:moveTo>
                <a:lnTo>
                  <a:pt x="5915025" y="0"/>
                </a:lnTo>
                <a:lnTo>
                  <a:pt x="5915025" y="676275"/>
                </a:lnTo>
                <a:lnTo>
                  <a:pt x="0" y="676275"/>
                </a:lnTo>
                <a:lnTo>
                  <a:pt x="0" y="0"/>
                </a:lnTo>
                <a:close/>
              </a:path>
            </a:pathLst>
          </a:custGeom>
          <a:blipFill>
            <a:blip r:embed="rId16">
              <a:alphaModFix amt="72000"/>
            </a:blip>
            <a:stretch>
              <a:fillRect l="0" t="0" r="0" b="-152112"/>
            </a:stretch>
          </a:blipFill>
        </p:spPr>
      </p:sp>
      <p:sp>
        <p:nvSpPr>
          <p:cNvPr name="Freeform 22" id="22"/>
          <p:cNvSpPr/>
          <p:nvPr/>
        </p:nvSpPr>
        <p:spPr>
          <a:xfrm flipH="false" flipV="false" rot="0">
            <a:off x="8710279" y="8286512"/>
            <a:ext cx="6984930" cy="1626327"/>
          </a:xfrm>
          <a:custGeom>
            <a:avLst/>
            <a:gdLst/>
            <a:ahLst/>
            <a:cxnLst/>
            <a:rect r="r" b="b" t="t" l="l"/>
            <a:pathLst>
              <a:path h="1626327" w="6984930">
                <a:moveTo>
                  <a:pt x="0" y="0"/>
                </a:moveTo>
                <a:lnTo>
                  <a:pt x="6984930" y="0"/>
                </a:lnTo>
                <a:lnTo>
                  <a:pt x="6984930" y="1626327"/>
                </a:lnTo>
                <a:lnTo>
                  <a:pt x="0" y="1626327"/>
                </a:lnTo>
                <a:lnTo>
                  <a:pt x="0" y="0"/>
                </a:lnTo>
                <a:close/>
              </a:path>
            </a:pathLst>
          </a:custGeom>
          <a:blipFill>
            <a:blip r:embed="rId2">
              <a:extLst>
                <a:ext uri="{96DAC541-7B7A-43D3-8B79-37D633B846F1}">
                  <asvg:svgBlip xmlns:asvg="http://schemas.microsoft.com/office/drawing/2016/SVG/main" r:embed="rId17"/>
                </a:ext>
              </a:extLst>
            </a:blip>
            <a:stretch>
              <a:fillRect l="0" t="0" r="0" b="0"/>
            </a:stretch>
          </a:blipFill>
        </p:spPr>
      </p:sp>
      <p:sp>
        <p:nvSpPr>
          <p:cNvPr name="Freeform 23" id="23"/>
          <p:cNvSpPr/>
          <p:nvPr/>
        </p:nvSpPr>
        <p:spPr>
          <a:xfrm flipH="false" flipV="false" rot="0">
            <a:off x="8971197" y="8308867"/>
            <a:ext cx="1209123" cy="1123950"/>
          </a:xfrm>
          <a:custGeom>
            <a:avLst/>
            <a:gdLst/>
            <a:ahLst/>
            <a:cxnLst/>
            <a:rect r="r" b="b" t="t" l="l"/>
            <a:pathLst>
              <a:path h="1123950" w="1209123">
                <a:moveTo>
                  <a:pt x="0" y="0"/>
                </a:moveTo>
                <a:lnTo>
                  <a:pt x="1209123" y="0"/>
                </a:lnTo>
                <a:lnTo>
                  <a:pt x="1209123" y="1123950"/>
                </a:lnTo>
                <a:lnTo>
                  <a:pt x="0" y="1123950"/>
                </a:lnTo>
                <a:lnTo>
                  <a:pt x="0" y="0"/>
                </a:lnTo>
                <a:close/>
              </a:path>
            </a:pathLst>
          </a:custGeom>
          <a:blipFill>
            <a:blip r:embed="rId18"/>
            <a:stretch>
              <a:fillRect l="-77" t="-1" r="0" b="-66"/>
            </a:stretch>
          </a:blipFill>
        </p:spPr>
      </p:sp>
      <p:sp>
        <p:nvSpPr>
          <p:cNvPr name="Freeform 24" id="24"/>
          <p:cNvSpPr/>
          <p:nvPr/>
        </p:nvSpPr>
        <p:spPr>
          <a:xfrm flipH="false" flipV="false" rot="0">
            <a:off x="-9833743" y="-8487566"/>
            <a:ext cx="14566182" cy="14253982"/>
          </a:xfrm>
          <a:custGeom>
            <a:avLst/>
            <a:gdLst/>
            <a:ahLst/>
            <a:cxnLst/>
            <a:rect r="r" b="b" t="t" l="l"/>
            <a:pathLst>
              <a:path h="14253982" w="14566182">
                <a:moveTo>
                  <a:pt x="0" y="0"/>
                </a:moveTo>
                <a:lnTo>
                  <a:pt x="14566182" y="0"/>
                </a:lnTo>
                <a:lnTo>
                  <a:pt x="14566182" y="14253982"/>
                </a:lnTo>
                <a:lnTo>
                  <a:pt x="0" y="14253982"/>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5" id="25"/>
          <p:cNvSpPr/>
          <p:nvPr/>
        </p:nvSpPr>
        <p:spPr>
          <a:xfrm flipH="false" flipV="false" rot="0">
            <a:off x="-3650171" y="6631943"/>
            <a:ext cx="7328440" cy="7697562"/>
          </a:xfrm>
          <a:custGeom>
            <a:avLst/>
            <a:gdLst/>
            <a:ahLst/>
            <a:cxnLst/>
            <a:rect r="r" b="b" t="t" l="l"/>
            <a:pathLst>
              <a:path h="7697562" w="7328440">
                <a:moveTo>
                  <a:pt x="0" y="0"/>
                </a:moveTo>
                <a:lnTo>
                  <a:pt x="7328440" y="0"/>
                </a:lnTo>
                <a:lnTo>
                  <a:pt x="7328440" y="7697562"/>
                </a:lnTo>
                <a:lnTo>
                  <a:pt x="0" y="7697562"/>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26" id="26"/>
          <p:cNvSpPr/>
          <p:nvPr/>
        </p:nvSpPr>
        <p:spPr>
          <a:xfrm flipH="false" flipV="false" rot="0">
            <a:off x="9214837" y="546221"/>
            <a:ext cx="722243" cy="761752"/>
          </a:xfrm>
          <a:custGeom>
            <a:avLst/>
            <a:gdLst/>
            <a:ahLst/>
            <a:cxnLst/>
            <a:rect r="r" b="b" t="t" l="l"/>
            <a:pathLst>
              <a:path h="761752" w="722243">
                <a:moveTo>
                  <a:pt x="0" y="0"/>
                </a:moveTo>
                <a:lnTo>
                  <a:pt x="722243" y="0"/>
                </a:lnTo>
                <a:lnTo>
                  <a:pt x="722243" y="761752"/>
                </a:lnTo>
                <a:lnTo>
                  <a:pt x="0" y="761752"/>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27" id="27"/>
          <p:cNvSpPr/>
          <p:nvPr/>
        </p:nvSpPr>
        <p:spPr>
          <a:xfrm flipH="false" flipV="false" rot="0">
            <a:off x="7028707" y="2499379"/>
            <a:ext cx="4460548" cy="6939410"/>
          </a:xfrm>
          <a:custGeom>
            <a:avLst/>
            <a:gdLst/>
            <a:ahLst/>
            <a:cxnLst/>
            <a:rect r="r" b="b" t="t" l="l"/>
            <a:pathLst>
              <a:path h="6939410" w="4460548">
                <a:moveTo>
                  <a:pt x="0" y="0"/>
                </a:moveTo>
                <a:lnTo>
                  <a:pt x="4460548" y="0"/>
                </a:lnTo>
                <a:lnTo>
                  <a:pt x="4460548" y="6939410"/>
                </a:lnTo>
                <a:lnTo>
                  <a:pt x="0" y="6939410"/>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TextBox 28" id="28"/>
          <p:cNvSpPr txBox="true"/>
          <p:nvPr/>
        </p:nvSpPr>
        <p:spPr>
          <a:xfrm rot="0">
            <a:off x="10276742" y="853935"/>
            <a:ext cx="4798304" cy="998420"/>
          </a:xfrm>
          <a:prstGeom prst="rect">
            <a:avLst/>
          </a:prstGeom>
        </p:spPr>
        <p:txBody>
          <a:bodyPr anchor="t" rtlCol="false" tIns="0" lIns="0" bIns="0" rIns="0">
            <a:spAutoFit/>
          </a:bodyPr>
          <a:lstStyle/>
          <a:p>
            <a:pPr algn="l">
              <a:lnSpc>
                <a:spcPts val="1950"/>
              </a:lnSpc>
            </a:pPr>
            <a:r>
              <a:rPr lang="en-US" sz="1580">
                <a:solidFill>
                  <a:srgbClr val="343432"/>
                </a:solidFill>
                <a:latin typeface="DM Sans"/>
              </a:rPr>
              <a:t>For those just starting out, PetHome provides a nurturing environment full of guidance, support, and essential products to ensure a smooth beginning to their pet-care journey.</a:t>
            </a:r>
          </a:p>
        </p:txBody>
      </p:sp>
      <p:sp>
        <p:nvSpPr>
          <p:cNvPr name="TextBox 29" id="29"/>
          <p:cNvSpPr txBox="true"/>
          <p:nvPr/>
        </p:nvSpPr>
        <p:spPr>
          <a:xfrm rot="0">
            <a:off x="10276742" y="8688819"/>
            <a:ext cx="4877343" cy="998420"/>
          </a:xfrm>
          <a:prstGeom prst="rect">
            <a:avLst/>
          </a:prstGeom>
        </p:spPr>
        <p:txBody>
          <a:bodyPr anchor="t" rtlCol="false" tIns="0" lIns="0" bIns="0" rIns="0">
            <a:spAutoFit/>
          </a:bodyPr>
          <a:lstStyle/>
          <a:p>
            <a:pPr algn="l">
              <a:lnSpc>
                <a:spcPts val="1950"/>
              </a:lnSpc>
            </a:pPr>
            <a:r>
              <a:rPr lang="en-US" sz="1580">
                <a:solidFill>
                  <a:srgbClr val="343432"/>
                </a:solidFill>
                <a:latin typeface="DM Sans"/>
              </a:rPr>
              <a:t>Users who value convenience without compromising on the quality and variety of pet care supplies. PetHome’s online store offers a curated selection of products to fit their lifestyle and their pets' needs.</a:t>
            </a:r>
          </a:p>
        </p:txBody>
      </p:sp>
      <p:sp>
        <p:nvSpPr>
          <p:cNvPr name="TextBox 30" id="30"/>
          <p:cNvSpPr txBox="true"/>
          <p:nvPr/>
        </p:nvSpPr>
        <p:spPr>
          <a:xfrm rot="0">
            <a:off x="11093834" y="2807094"/>
            <a:ext cx="4692777" cy="998420"/>
          </a:xfrm>
          <a:prstGeom prst="rect">
            <a:avLst/>
          </a:prstGeom>
        </p:spPr>
        <p:txBody>
          <a:bodyPr anchor="t" rtlCol="false" tIns="0" lIns="0" bIns="0" rIns="0">
            <a:spAutoFit/>
          </a:bodyPr>
          <a:lstStyle/>
          <a:p>
            <a:pPr algn="l">
              <a:lnSpc>
                <a:spcPts val="1950"/>
              </a:lnSpc>
            </a:pPr>
            <a:r>
              <a:rPr lang="en-US" sz="1580">
                <a:solidFill>
                  <a:srgbClr val="343432"/>
                </a:solidFill>
                <a:latin typeface="DM Sans"/>
              </a:rPr>
              <a:t>Veteran pet owners will find advanced resources, community forums for in-depth discussions, and a comprehensive range of products to support the continued well-being of their companions.</a:t>
            </a:r>
          </a:p>
        </p:txBody>
      </p:sp>
      <p:sp>
        <p:nvSpPr>
          <p:cNvPr name="TextBox 31" id="31"/>
          <p:cNvSpPr txBox="true"/>
          <p:nvPr/>
        </p:nvSpPr>
        <p:spPr>
          <a:xfrm rot="0">
            <a:off x="11078947" y="6694446"/>
            <a:ext cx="4724476" cy="998420"/>
          </a:xfrm>
          <a:prstGeom prst="rect">
            <a:avLst/>
          </a:prstGeom>
        </p:spPr>
        <p:txBody>
          <a:bodyPr anchor="t" rtlCol="false" tIns="0" lIns="0" bIns="0" rIns="0">
            <a:spAutoFit/>
          </a:bodyPr>
          <a:lstStyle/>
          <a:p>
            <a:pPr algn="l">
              <a:lnSpc>
                <a:spcPts val="1950"/>
              </a:lnSpc>
            </a:pPr>
            <a:r>
              <a:rPr lang="en-US" sz="1580">
                <a:solidFill>
                  <a:srgbClr val="343432"/>
                </a:solidFill>
                <a:latin typeface="DM Sans"/>
              </a:rPr>
              <a:t>Individuals looking for a sense of belonging and interaction with like-minded pet lovers. PetHome's forums and blogs foster a sense of community and mutual support.</a:t>
            </a:r>
          </a:p>
        </p:txBody>
      </p:sp>
      <p:sp>
        <p:nvSpPr>
          <p:cNvPr name="TextBox 32" id="32"/>
          <p:cNvSpPr txBox="true"/>
          <p:nvPr/>
        </p:nvSpPr>
        <p:spPr>
          <a:xfrm rot="0">
            <a:off x="11781377" y="4761509"/>
            <a:ext cx="4843834" cy="998420"/>
          </a:xfrm>
          <a:prstGeom prst="rect">
            <a:avLst/>
          </a:prstGeom>
        </p:spPr>
        <p:txBody>
          <a:bodyPr anchor="t" rtlCol="false" tIns="0" lIns="0" bIns="0" rIns="0">
            <a:spAutoFit/>
          </a:bodyPr>
          <a:lstStyle/>
          <a:p>
            <a:pPr algn="l">
              <a:lnSpc>
                <a:spcPts val="1950"/>
              </a:lnSpc>
            </a:pPr>
            <a:r>
              <a:rPr lang="en-US" sz="1580">
                <a:solidFill>
                  <a:srgbClr val="343432"/>
                </a:solidFill>
                <a:latin typeface="DM Sans"/>
              </a:rPr>
              <a:t>Our platform is ideal for those residing in bustling cities, seeking advice on raising pets in smaller living spaces and connecting with other urban pet owners for shared experiences and tips.</a:t>
            </a:r>
          </a:p>
        </p:txBody>
      </p:sp>
      <p:sp>
        <p:nvSpPr>
          <p:cNvPr name="TextBox 33" id="33"/>
          <p:cNvSpPr txBox="true"/>
          <p:nvPr/>
        </p:nvSpPr>
        <p:spPr>
          <a:xfrm rot="0">
            <a:off x="10276742" y="564271"/>
            <a:ext cx="1747685" cy="332527"/>
          </a:xfrm>
          <a:prstGeom prst="rect">
            <a:avLst/>
          </a:prstGeom>
        </p:spPr>
        <p:txBody>
          <a:bodyPr anchor="t" rtlCol="false" tIns="0" lIns="0" bIns="0" rIns="0">
            <a:spAutoFit/>
          </a:bodyPr>
          <a:lstStyle/>
          <a:p>
            <a:pPr algn="l">
              <a:lnSpc>
                <a:spcPts val="2554"/>
              </a:lnSpc>
            </a:pPr>
            <a:r>
              <a:rPr lang="en-US" sz="1824">
                <a:solidFill>
                  <a:srgbClr val="343432"/>
                </a:solidFill>
                <a:latin typeface="Oswald Bold"/>
              </a:rPr>
              <a:t>Novice Pet Owners</a:t>
            </a:r>
          </a:p>
        </p:txBody>
      </p:sp>
      <p:sp>
        <p:nvSpPr>
          <p:cNvPr name="TextBox 34" id="34"/>
          <p:cNvSpPr txBox="true"/>
          <p:nvPr/>
        </p:nvSpPr>
        <p:spPr>
          <a:xfrm rot="0">
            <a:off x="10272913" y="8394935"/>
            <a:ext cx="2263045" cy="332527"/>
          </a:xfrm>
          <a:prstGeom prst="rect">
            <a:avLst/>
          </a:prstGeom>
        </p:spPr>
        <p:txBody>
          <a:bodyPr anchor="t" rtlCol="false" tIns="0" lIns="0" bIns="0" rIns="0">
            <a:spAutoFit/>
          </a:bodyPr>
          <a:lstStyle/>
          <a:p>
            <a:pPr algn="l">
              <a:lnSpc>
                <a:spcPts val="2554"/>
              </a:lnSpc>
            </a:pPr>
            <a:r>
              <a:rPr lang="en-US" sz="1824">
                <a:solidFill>
                  <a:srgbClr val="343432"/>
                </a:solidFill>
                <a:latin typeface="Oswald Bold"/>
              </a:rPr>
              <a:t>Conscientious Shoppers</a:t>
            </a:r>
          </a:p>
        </p:txBody>
      </p:sp>
      <p:sp>
        <p:nvSpPr>
          <p:cNvPr name="TextBox 35" id="35"/>
          <p:cNvSpPr txBox="true"/>
          <p:nvPr/>
        </p:nvSpPr>
        <p:spPr>
          <a:xfrm rot="0">
            <a:off x="11078947" y="6391037"/>
            <a:ext cx="1890427" cy="332527"/>
          </a:xfrm>
          <a:prstGeom prst="rect">
            <a:avLst/>
          </a:prstGeom>
        </p:spPr>
        <p:txBody>
          <a:bodyPr anchor="t" rtlCol="false" tIns="0" lIns="0" bIns="0" rIns="0">
            <a:spAutoFit/>
          </a:bodyPr>
          <a:lstStyle/>
          <a:p>
            <a:pPr algn="l">
              <a:lnSpc>
                <a:spcPts val="2554"/>
              </a:lnSpc>
            </a:pPr>
            <a:r>
              <a:rPr lang="en-US" sz="1824">
                <a:solidFill>
                  <a:srgbClr val="343432"/>
                </a:solidFill>
                <a:latin typeface="Oswald Bold"/>
              </a:rPr>
              <a:t>Community Seekers</a:t>
            </a:r>
          </a:p>
        </p:txBody>
      </p:sp>
      <p:sp>
        <p:nvSpPr>
          <p:cNvPr name="TextBox 36" id="36"/>
          <p:cNvSpPr txBox="true"/>
          <p:nvPr/>
        </p:nvSpPr>
        <p:spPr>
          <a:xfrm rot="0">
            <a:off x="11781377" y="4462510"/>
            <a:ext cx="1620012" cy="332527"/>
          </a:xfrm>
          <a:prstGeom prst="rect">
            <a:avLst/>
          </a:prstGeom>
        </p:spPr>
        <p:txBody>
          <a:bodyPr anchor="t" rtlCol="false" tIns="0" lIns="0" bIns="0" rIns="0">
            <a:spAutoFit/>
          </a:bodyPr>
          <a:lstStyle/>
          <a:p>
            <a:pPr algn="l">
              <a:lnSpc>
                <a:spcPts val="2554"/>
              </a:lnSpc>
            </a:pPr>
            <a:r>
              <a:rPr lang="en-US" sz="1824">
                <a:solidFill>
                  <a:srgbClr val="343432"/>
                </a:solidFill>
                <a:latin typeface="Oswald Bold"/>
              </a:rPr>
              <a:t>Urban Pet Lovers</a:t>
            </a:r>
          </a:p>
        </p:txBody>
      </p:sp>
      <p:sp>
        <p:nvSpPr>
          <p:cNvPr name="TextBox 37" id="37"/>
          <p:cNvSpPr txBox="true"/>
          <p:nvPr/>
        </p:nvSpPr>
        <p:spPr>
          <a:xfrm rot="0">
            <a:off x="11093834" y="2517429"/>
            <a:ext cx="2539032" cy="332527"/>
          </a:xfrm>
          <a:prstGeom prst="rect">
            <a:avLst/>
          </a:prstGeom>
        </p:spPr>
        <p:txBody>
          <a:bodyPr anchor="t" rtlCol="false" tIns="0" lIns="0" bIns="0" rIns="0">
            <a:spAutoFit/>
          </a:bodyPr>
          <a:lstStyle/>
          <a:p>
            <a:pPr algn="l">
              <a:lnSpc>
                <a:spcPts val="2554"/>
              </a:lnSpc>
            </a:pPr>
            <a:r>
              <a:rPr lang="en-US" sz="1824">
                <a:solidFill>
                  <a:srgbClr val="343432"/>
                </a:solidFill>
                <a:latin typeface="Oswald Bold"/>
              </a:rPr>
              <a:t>Experienced Pet Guardians</a:t>
            </a:r>
          </a:p>
        </p:txBody>
      </p:sp>
      <p:sp>
        <p:nvSpPr>
          <p:cNvPr name="TextBox 38" id="38"/>
          <p:cNvSpPr txBox="true"/>
          <p:nvPr/>
        </p:nvSpPr>
        <p:spPr>
          <a:xfrm rot="0">
            <a:off x="2159470" y="4080253"/>
            <a:ext cx="4229452" cy="2100491"/>
          </a:xfrm>
          <a:prstGeom prst="rect">
            <a:avLst/>
          </a:prstGeom>
        </p:spPr>
        <p:txBody>
          <a:bodyPr anchor="t" rtlCol="false" tIns="0" lIns="0" bIns="0" rIns="0">
            <a:spAutoFit/>
          </a:bodyPr>
          <a:lstStyle/>
          <a:p>
            <a:pPr algn="ctr">
              <a:lnSpc>
                <a:spcPts val="8224"/>
              </a:lnSpc>
            </a:pPr>
            <a:r>
              <a:rPr lang="en-US" sz="5895" spc="359">
                <a:solidFill>
                  <a:srgbClr val="343432"/>
                </a:solidFill>
                <a:latin typeface="Oswald Bold"/>
              </a:rPr>
              <a:t>OUR TARGET USER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0" y="-4000500"/>
            <a:ext cx="18288000" cy="18288000"/>
          </a:xfrm>
          <a:custGeom>
            <a:avLst/>
            <a:gdLst/>
            <a:ahLst/>
            <a:cxnLst/>
            <a:rect r="r" b="b" t="t" l="l"/>
            <a:pathLst>
              <a:path h="18288000" w="18288000">
                <a:moveTo>
                  <a:pt x="0" y="0"/>
                </a:moveTo>
                <a:lnTo>
                  <a:pt x="18288000" y="0"/>
                </a:lnTo>
                <a:lnTo>
                  <a:pt x="18288000" y="18288000"/>
                </a:lnTo>
                <a:lnTo>
                  <a:pt x="0" y="18288000"/>
                </a:lnTo>
                <a:lnTo>
                  <a:pt x="0" y="0"/>
                </a:lnTo>
                <a:close/>
              </a:path>
            </a:pathLst>
          </a:custGeom>
          <a:blipFill>
            <a:blip r:embed="rId2"/>
            <a:stretch>
              <a:fillRect l="0" t="0" r="0" b="0"/>
            </a:stretch>
          </a:blipFill>
        </p:spPr>
      </p:sp>
      <p:sp>
        <p:nvSpPr>
          <p:cNvPr name="Freeform 3" id="3"/>
          <p:cNvSpPr/>
          <p:nvPr/>
        </p:nvSpPr>
        <p:spPr>
          <a:xfrm flipH="false" flipV="false" rot="0">
            <a:off x="-6370139" y="4371308"/>
            <a:ext cx="18436171" cy="14720002"/>
          </a:xfrm>
          <a:custGeom>
            <a:avLst/>
            <a:gdLst/>
            <a:ahLst/>
            <a:cxnLst/>
            <a:rect r="r" b="b" t="t" l="l"/>
            <a:pathLst>
              <a:path h="14720002" w="18436171">
                <a:moveTo>
                  <a:pt x="0" y="0"/>
                </a:moveTo>
                <a:lnTo>
                  <a:pt x="18436171" y="0"/>
                </a:lnTo>
                <a:lnTo>
                  <a:pt x="18436171" y="14720002"/>
                </a:lnTo>
                <a:lnTo>
                  <a:pt x="0" y="147200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12119962" y="7266346"/>
            <a:ext cx="1707480" cy="1051027"/>
            <a:chOff x="0" y="0"/>
            <a:chExt cx="1707477" cy="1051027"/>
          </a:xfrm>
        </p:grpSpPr>
        <p:sp>
          <p:nvSpPr>
            <p:cNvPr name="Freeform 5" id="5"/>
            <p:cNvSpPr/>
            <p:nvPr/>
          </p:nvSpPr>
          <p:spPr>
            <a:xfrm flipH="false" flipV="false" rot="0">
              <a:off x="60452" y="63500"/>
              <a:ext cx="1586865" cy="924179"/>
            </a:xfrm>
            <a:custGeom>
              <a:avLst/>
              <a:gdLst/>
              <a:ahLst/>
              <a:cxnLst/>
              <a:rect r="r" b="b" t="t" l="l"/>
              <a:pathLst>
                <a:path h="924179" w="1586865">
                  <a:moveTo>
                    <a:pt x="1398270" y="193040"/>
                  </a:moveTo>
                  <a:lnTo>
                    <a:pt x="1398397" y="193040"/>
                  </a:lnTo>
                  <a:lnTo>
                    <a:pt x="1398524" y="193040"/>
                  </a:lnTo>
                  <a:lnTo>
                    <a:pt x="1398524" y="193040"/>
                  </a:lnTo>
                  <a:lnTo>
                    <a:pt x="1398524" y="193040"/>
                  </a:lnTo>
                  <a:lnTo>
                    <a:pt x="1398397" y="193040"/>
                  </a:lnTo>
                  <a:lnTo>
                    <a:pt x="1398397" y="193040"/>
                  </a:lnTo>
                  <a:lnTo>
                    <a:pt x="1398270" y="192913"/>
                  </a:lnTo>
                  <a:close/>
                  <a:moveTo>
                    <a:pt x="137922" y="824611"/>
                  </a:moveTo>
                  <a:lnTo>
                    <a:pt x="139319" y="825500"/>
                  </a:lnTo>
                  <a:lnTo>
                    <a:pt x="138684" y="825373"/>
                  </a:lnTo>
                  <a:lnTo>
                    <a:pt x="137922" y="824738"/>
                  </a:lnTo>
                  <a:close/>
                  <a:moveTo>
                    <a:pt x="41783" y="831215"/>
                  </a:moveTo>
                  <a:lnTo>
                    <a:pt x="42037" y="831215"/>
                  </a:lnTo>
                  <a:lnTo>
                    <a:pt x="42164" y="831215"/>
                  </a:lnTo>
                  <a:lnTo>
                    <a:pt x="41910" y="831215"/>
                  </a:lnTo>
                  <a:lnTo>
                    <a:pt x="41783" y="831088"/>
                  </a:lnTo>
                  <a:close/>
                  <a:moveTo>
                    <a:pt x="158115" y="831977"/>
                  </a:moveTo>
                  <a:lnTo>
                    <a:pt x="157607" y="832866"/>
                  </a:lnTo>
                  <a:lnTo>
                    <a:pt x="156972" y="832993"/>
                  </a:lnTo>
                  <a:lnTo>
                    <a:pt x="157734" y="832231"/>
                  </a:lnTo>
                  <a:lnTo>
                    <a:pt x="158242" y="831977"/>
                  </a:lnTo>
                  <a:close/>
                  <a:moveTo>
                    <a:pt x="51943" y="835406"/>
                  </a:moveTo>
                  <a:lnTo>
                    <a:pt x="52070" y="835660"/>
                  </a:lnTo>
                  <a:lnTo>
                    <a:pt x="51943" y="835533"/>
                  </a:lnTo>
                  <a:lnTo>
                    <a:pt x="51943" y="835533"/>
                  </a:lnTo>
                  <a:close/>
                  <a:moveTo>
                    <a:pt x="382905" y="858266"/>
                  </a:moveTo>
                  <a:lnTo>
                    <a:pt x="382905" y="858393"/>
                  </a:lnTo>
                  <a:lnTo>
                    <a:pt x="382905" y="858774"/>
                  </a:lnTo>
                  <a:lnTo>
                    <a:pt x="382651" y="859536"/>
                  </a:lnTo>
                  <a:lnTo>
                    <a:pt x="382778" y="858266"/>
                  </a:lnTo>
                  <a:lnTo>
                    <a:pt x="382651" y="858266"/>
                  </a:lnTo>
                  <a:lnTo>
                    <a:pt x="382651" y="858266"/>
                  </a:lnTo>
                  <a:lnTo>
                    <a:pt x="382651" y="858266"/>
                  </a:lnTo>
                  <a:close/>
                  <a:moveTo>
                    <a:pt x="306070" y="869442"/>
                  </a:moveTo>
                  <a:lnTo>
                    <a:pt x="307213" y="869696"/>
                  </a:lnTo>
                  <a:lnTo>
                    <a:pt x="307467" y="869823"/>
                  </a:lnTo>
                  <a:lnTo>
                    <a:pt x="306324" y="869823"/>
                  </a:lnTo>
                  <a:lnTo>
                    <a:pt x="305943" y="869569"/>
                  </a:lnTo>
                  <a:lnTo>
                    <a:pt x="306070" y="869442"/>
                  </a:lnTo>
                  <a:close/>
                  <a:moveTo>
                    <a:pt x="310388" y="870204"/>
                  </a:moveTo>
                  <a:lnTo>
                    <a:pt x="311531" y="870331"/>
                  </a:lnTo>
                  <a:lnTo>
                    <a:pt x="312166" y="870458"/>
                  </a:lnTo>
                  <a:lnTo>
                    <a:pt x="311023" y="870331"/>
                  </a:lnTo>
                  <a:lnTo>
                    <a:pt x="310515" y="870331"/>
                  </a:lnTo>
                  <a:close/>
                  <a:moveTo>
                    <a:pt x="306705" y="869950"/>
                  </a:moveTo>
                  <a:lnTo>
                    <a:pt x="305181" y="870585"/>
                  </a:lnTo>
                  <a:lnTo>
                    <a:pt x="305308" y="870458"/>
                  </a:lnTo>
                  <a:lnTo>
                    <a:pt x="306705" y="870077"/>
                  </a:lnTo>
                  <a:close/>
                  <a:moveTo>
                    <a:pt x="1486535" y="0"/>
                  </a:moveTo>
                  <a:cubicBezTo>
                    <a:pt x="1479677" y="0"/>
                    <a:pt x="1473454" y="3810"/>
                    <a:pt x="1467358" y="7874"/>
                  </a:cubicBezTo>
                  <a:lnTo>
                    <a:pt x="1387602" y="61468"/>
                  </a:lnTo>
                  <a:cubicBezTo>
                    <a:pt x="1379982" y="61849"/>
                    <a:pt x="1374648" y="66421"/>
                    <a:pt x="1369441" y="71247"/>
                  </a:cubicBezTo>
                  <a:lnTo>
                    <a:pt x="1356360" y="76073"/>
                  </a:lnTo>
                  <a:cubicBezTo>
                    <a:pt x="1345438" y="79629"/>
                    <a:pt x="1341628" y="83566"/>
                    <a:pt x="1337183" y="85471"/>
                  </a:cubicBezTo>
                  <a:cubicBezTo>
                    <a:pt x="1276985" y="111633"/>
                    <a:pt x="1214628" y="130556"/>
                    <a:pt x="1149223" y="138811"/>
                  </a:cubicBezTo>
                  <a:lnTo>
                    <a:pt x="1139444" y="140462"/>
                  </a:lnTo>
                  <a:cubicBezTo>
                    <a:pt x="1128776" y="142240"/>
                    <a:pt x="1122172" y="143256"/>
                    <a:pt x="1121156" y="149860"/>
                  </a:cubicBezTo>
                  <a:lnTo>
                    <a:pt x="1124839" y="160401"/>
                  </a:lnTo>
                  <a:cubicBezTo>
                    <a:pt x="1147318" y="167259"/>
                    <a:pt x="1159256" y="183134"/>
                    <a:pt x="1176528" y="190119"/>
                  </a:cubicBezTo>
                  <a:lnTo>
                    <a:pt x="1192530" y="192913"/>
                  </a:lnTo>
                  <a:cubicBezTo>
                    <a:pt x="1266063" y="189357"/>
                    <a:pt x="1328674" y="174752"/>
                    <a:pt x="1390015" y="153797"/>
                  </a:cubicBezTo>
                  <a:lnTo>
                    <a:pt x="1400810" y="149098"/>
                  </a:lnTo>
                  <a:lnTo>
                    <a:pt x="1414272" y="152908"/>
                  </a:lnTo>
                  <a:lnTo>
                    <a:pt x="1405382" y="165735"/>
                  </a:lnTo>
                  <a:cubicBezTo>
                    <a:pt x="1400810" y="175768"/>
                    <a:pt x="1396238" y="179705"/>
                    <a:pt x="1396873" y="186690"/>
                  </a:cubicBezTo>
                  <a:lnTo>
                    <a:pt x="1394587" y="187706"/>
                  </a:lnTo>
                  <a:lnTo>
                    <a:pt x="1386205" y="196342"/>
                  </a:lnTo>
                  <a:cubicBezTo>
                    <a:pt x="1383665" y="205867"/>
                    <a:pt x="1380363" y="208407"/>
                    <a:pt x="1378204" y="211836"/>
                  </a:cubicBezTo>
                  <a:lnTo>
                    <a:pt x="1303909" y="322707"/>
                  </a:lnTo>
                  <a:cubicBezTo>
                    <a:pt x="1281049" y="355981"/>
                    <a:pt x="1257046" y="388493"/>
                    <a:pt x="1233551" y="421259"/>
                  </a:cubicBezTo>
                  <a:lnTo>
                    <a:pt x="1211834" y="444881"/>
                  </a:lnTo>
                  <a:cubicBezTo>
                    <a:pt x="1144270" y="523748"/>
                    <a:pt x="1068197" y="593217"/>
                    <a:pt x="981964" y="651129"/>
                  </a:cubicBezTo>
                  <a:lnTo>
                    <a:pt x="888619" y="711708"/>
                  </a:lnTo>
                  <a:cubicBezTo>
                    <a:pt x="880618" y="711962"/>
                    <a:pt x="875157" y="717169"/>
                    <a:pt x="869696" y="722122"/>
                  </a:cubicBezTo>
                  <a:lnTo>
                    <a:pt x="856742" y="726948"/>
                  </a:lnTo>
                  <a:cubicBezTo>
                    <a:pt x="844169" y="731266"/>
                    <a:pt x="839470" y="736219"/>
                    <a:pt x="834263" y="740156"/>
                  </a:cubicBezTo>
                  <a:lnTo>
                    <a:pt x="826008" y="741807"/>
                  </a:lnTo>
                  <a:lnTo>
                    <a:pt x="820039" y="745871"/>
                  </a:lnTo>
                  <a:lnTo>
                    <a:pt x="810133" y="750443"/>
                  </a:lnTo>
                  <a:cubicBezTo>
                    <a:pt x="783590" y="760984"/>
                    <a:pt x="763270" y="773684"/>
                    <a:pt x="740029" y="779780"/>
                  </a:cubicBezTo>
                  <a:lnTo>
                    <a:pt x="734060" y="786892"/>
                  </a:lnTo>
                  <a:lnTo>
                    <a:pt x="750062" y="785876"/>
                  </a:lnTo>
                  <a:lnTo>
                    <a:pt x="747141" y="791845"/>
                  </a:lnTo>
                  <a:cubicBezTo>
                    <a:pt x="675386" y="819277"/>
                    <a:pt x="602615" y="835914"/>
                    <a:pt x="528701" y="847979"/>
                  </a:cubicBezTo>
                  <a:lnTo>
                    <a:pt x="514731" y="848995"/>
                  </a:lnTo>
                  <a:cubicBezTo>
                    <a:pt x="466217" y="852297"/>
                    <a:pt x="424561" y="855091"/>
                    <a:pt x="383032" y="858012"/>
                  </a:cubicBezTo>
                  <a:lnTo>
                    <a:pt x="380111" y="856742"/>
                  </a:lnTo>
                  <a:lnTo>
                    <a:pt x="376682" y="857377"/>
                  </a:lnTo>
                  <a:lnTo>
                    <a:pt x="370967" y="856488"/>
                  </a:lnTo>
                  <a:lnTo>
                    <a:pt x="356997" y="856234"/>
                  </a:lnTo>
                  <a:lnTo>
                    <a:pt x="342900" y="855853"/>
                  </a:lnTo>
                  <a:lnTo>
                    <a:pt x="340487" y="857504"/>
                  </a:lnTo>
                  <a:lnTo>
                    <a:pt x="335915" y="855599"/>
                  </a:lnTo>
                  <a:lnTo>
                    <a:pt x="333502" y="857250"/>
                  </a:lnTo>
                  <a:lnTo>
                    <a:pt x="328930" y="856869"/>
                  </a:lnTo>
                  <a:lnTo>
                    <a:pt x="326390" y="856869"/>
                  </a:lnTo>
                  <a:lnTo>
                    <a:pt x="321945" y="854837"/>
                  </a:lnTo>
                  <a:lnTo>
                    <a:pt x="319278" y="856488"/>
                  </a:lnTo>
                  <a:lnTo>
                    <a:pt x="314833" y="854456"/>
                  </a:lnTo>
                  <a:lnTo>
                    <a:pt x="312166" y="856107"/>
                  </a:lnTo>
                  <a:lnTo>
                    <a:pt x="307721" y="854075"/>
                  </a:lnTo>
                  <a:lnTo>
                    <a:pt x="305181" y="855726"/>
                  </a:lnTo>
                  <a:lnTo>
                    <a:pt x="300736" y="853694"/>
                  </a:lnTo>
                  <a:lnTo>
                    <a:pt x="298196" y="855345"/>
                  </a:lnTo>
                  <a:lnTo>
                    <a:pt x="293624" y="853313"/>
                  </a:lnTo>
                  <a:cubicBezTo>
                    <a:pt x="269748" y="852043"/>
                    <a:pt x="248285" y="849122"/>
                    <a:pt x="226822" y="846328"/>
                  </a:cubicBezTo>
                  <a:cubicBezTo>
                    <a:pt x="224409" y="846708"/>
                    <a:pt x="221996" y="846963"/>
                    <a:pt x="219710" y="846963"/>
                  </a:cubicBezTo>
                  <a:cubicBezTo>
                    <a:pt x="210693" y="846963"/>
                    <a:pt x="201803" y="844296"/>
                    <a:pt x="192913" y="842772"/>
                  </a:cubicBezTo>
                  <a:lnTo>
                    <a:pt x="192405" y="840232"/>
                  </a:lnTo>
                  <a:lnTo>
                    <a:pt x="193421" y="835660"/>
                  </a:lnTo>
                  <a:lnTo>
                    <a:pt x="178435" y="828675"/>
                  </a:lnTo>
                  <a:cubicBezTo>
                    <a:pt x="170688" y="830199"/>
                    <a:pt x="166878" y="830833"/>
                    <a:pt x="164465" y="830833"/>
                  </a:cubicBezTo>
                  <a:cubicBezTo>
                    <a:pt x="163322" y="830833"/>
                    <a:pt x="162433" y="830706"/>
                    <a:pt x="161544" y="830453"/>
                  </a:cubicBezTo>
                  <a:lnTo>
                    <a:pt x="166878" y="830325"/>
                  </a:lnTo>
                  <a:lnTo>
                    <a:pt x="164592" y="827912"/>
                  </a:lnTo>
                  <a:lnTo>
                    <a:pt x="155702" y="825880"/>
                  </a:lnTo>
                  <a:lnTo>
                    <a:pt x="147574" y="823721"/>
                  </a:lnTo>
                  <a:lnTo>
                    <a:pt x="140208" y="822578"/>
                  </a:lnTo>
                  <a:lnTo>
                    <a:pt x="135128" y="822451"/>
                  </a:lnTo>
                  <a:cubicBezTo>
                    <a:pt x="125984" y="818895"/>
                    <a:pt x="117983" y="816863"/>
                    <a:pt x="109347" y="816736"/>
                  </a:cubicBezTo>
                  <a:lnTo>
                    <a:pt x="98298" y="811783"/>
                  </a:lnTo>
                  <a:cubicBezTo>
                    <a:pt x="89027" y="809625"/>
                    <a:pt x="85217" y="809497"/>
                    <a:pt x="81534" y="809117"/>
                  </a:cubicBezTo>
                  <a:cubicBezTo>
                    <a:pt x="60071" y="799465"/>
                    <a:pt x="36703" y="794004"/>
                    <a:pt x="15748" y="779780"/>
                  </a:cubicBezTo>
                  <a:lnTo>
                    <a:pt x="5588" y="792607"/>
                  </a:lnTo>
                  <a:lnTo>
                    <a:pt x="9017" y="800989"/>
                  </a:lnTo>
                  <a:lnTo>
                    <a:pt x="9525" y="803783"/>
                  </a:lnTo>
                  <a:lnTo>
                    <a:pt x="1270" y="811657"/>
                  </a:lnTo>
                  <a:cubicBezTo>
                    <a:pt x="0" y="835152"/>
                    <a:pt x="10160" y="843153"/>
                    <a:pt x="22479" y="849757"/>
                  </a:cubicBezTo>
                  <a:cubicBezTo>
                    <a:pt x="57150" y="868045"/>
                    <a:pt x="93980" y="880364"/>
                    <a:pt x="131572" y="890397"/>
                  </a:cubicBezTo>
                  <a:cubicBezTo>
                    <a:pt x="218059" y="913384"/>
                    <a:pt x="304927" y="924179"/>
                    <a:pt x="392811" y="924179"/>
                  </a:cubicBezTo>
                  <a:cubicBezTo>
                    <a:pt x="441960" y="924179"/>
                    <a:pt x="491490" y="920750"/>
                    <a:pt x="541274" y="914273"/>
                  </a:cubicBezTo>
                  <a:cubicBezTo>
                    <a:pt x="783336" y="882904"/>
                    <a:pt x="986790" y="774573"/>
                    <a:pt x="1162685" y="610235"/>
                  </a:cubicBezTo>
                  <a:cubicBezTo>
                    <a:pt x="1244219" y="534035"/>
                    <a:pt x="1311021" y="445008"/>
                    <a:pt x="1373632" y="352933"/>
                  </a:cubicBezTo>
                  <a:lnTo>
                    <a:pt x="1478661" y="187198"/>
                  </a:lnTo>
                  <a:cubicBezTo>
                    <a:pt x="1479042" y="184658"/>
                    <a:pt x="1479296" y="182118"/>
                    <a:pt x="1479677" y="179578"/>
                  </a:cubicBezTo>
                  <a:lnTo>
                    <a:pt x="1484249" y="175387"/>
                  </a:lnTo>
                  <a:lnTo>
                    <a:pt x="1486789" y="175006"/>
                  </a:lnTo>
                  <a:lnTo>
                    <a:pt x="1489202" y="177673"/>
                  </a:lnTo>
                  <a:cubicBezTo>
                    <a:pt x="1490218" y="205232"/>
                    <a:pt x="1487043" y="230505"/>
                    <a:pt x="1482598" y="255524"/>
                  </a:cubicBezTo>
                  <a:cubicBezTo>
                    <a:pt x="1479550" y="272669"/>
                    <a:pt x="1477772" y="289560"/>
                    <a:pt x="1481201" y="306705"/>
                  </a:cubicBezTo>
                  <a:cubicBezTo>
                    <a:pt x="1474216" y="343535"/>
                    <a:pt x="1489075" y="369443"/>
                    <a:pt x="1521714" y="379857"/>
                  </a:cubicBezTo>
                  <a:cubicBezTo>
                    <a:pt x="1567180" y="320548"/>
                    <a:pt x="1574673" y="251206"/>
                    <a:pt x="1576578" y="179959"/>
                  </a:cubicBezTo>
                  <a:lnTo>
                    <a:pt x="1581785" y="100838"/>
                  </a:lnTo>
                  <a:cubicBezTo>
                    <a:pt x="1586865" y="37719"/>
                    <a:pt x="1582547" y="46482"/>
                    <a:pt x="1540256" y="16891"/>
                  </a:cubicBezTo>
                  <a:lnTo>
                    <a:pt x="1508760" y="2794"/>
                  </a:lnTo>
                  <a:cubicBezTo>
                    <a:pt x="1506601" y="2159"/>
                    <a:pt x="1504569" y="1651"/>
                    <a:pt x="1502537" y="1651"/>
                  </a:cubicBezTo>
                  <a:cubicBezTo>
                    <a:pt x="1500505" y="1651"/>
                    <a:pt x="1498727" y="2032"/>
                    <a:pt x="1496822" y="3175"/>
                  </a:cubicBezTo>
                  <a:cubicBezTo>
                    <a:pt x="1493139" y="889"/>
                    <a:pt x="1489710" y="0"/>
                    <a:pt x="1486281" y="0"/>
                  </a:cubicBezTo>
                  <a:close/>
                </a:path>
              </a:pathLst>
            </a:custGeom>
            <a:solidFill>
              <a:srgbClr val="000000"/>
            </a:solidFill>
          </p:spPr>
        </p:sp>
        <p:sp>
          <p:nvSpPr>
            <p:cNvPr name="Freeform 6" id="6"/>
            <p:cNvSpPr/>
            <p:nvPr/>
          </p:nvSpPr>
          <p:spPr>
            <a:xfrm flipH="false" flipV="false" rot="0">
              <a:off x="386969" y="918845"/>
              <a:ext cx="4572" cy="1778"/>
            </a:xfrm>
            <a:custGeom>
              <a:avLst/>
              <a:gdLst/>
              <a:ahLst/>
              <a:cxnLst/>
              <a:rect r="r" b="b" t="t" l="l"/>
              <a:pathLst>
                <a:path h="1778" w="4572">
                  <a:moveTo>
                    <a:pt x="0" y="1524"/>
                  </a:moveTo>
                  <a:lnTo>
                    <a:pt x="4572" y="1778"/>
                  </a:lnTo>
                  <a:lnTo>
                    <a:pt x="2286" y="0"/>
                  </a:lnTo>
                  <a:close/>
                </a:path>
              </a:pathLst>
            </a:custGeom>
            <a:solidFill>
              <a:srgbClr val="000000"/>
            </a:solidFill>
          </p:spPr>
        </p:sp>
      </p:grpSp>
      <p:sp>
        <p:nvSpPr>
          <p:cNvPr name="Freeform 7" id="7"/>
          <p:cNvSpPr/>
          <p:nvPr/>
        </p:nvSpPr>
        <p:spPr>
          <a:xfrm flipH="false" flipV="false" rot="0">
            <a:off x="12982813" y="-9057894"/>
            <a:ext cx="14776390" cy="16125835"/>
          </a:xfrm>
          <a:custGeom>
            <a:avLst/>
            <a:gdLst/>
            <a:ahLst/>
            <a:cxnLst/>
            <a:rect r="r" b="b" t="t" l="l"/>
            <a:pathLst>
              <a:path h="16125835" w="14776390">
                <a:moveTo>
                  <a:pt x="0" y="0"/>
                </a:moveTo>
                <a:lnTo>
                  <a:pt x="14776390" y="0"/>
                </a:lnTo>
                <a:lnTo>
                  <a:pt x="14776390" y="16125835"/>
                </a:lnTo>
                <a:lnTo>
                  <a:pt x="0" y="161258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771412" y="2009851"/>
            <a:ext cx="9811017" cy="1846050"/>
          </a:xfrm>
          <a:prstGeom prst="rect">
            <a:avLst/>
          </a:prstGeom>
        </p:spPr>
        <p:txBody>
          <a:bodyPr anchor="t" rtlCol="false" tIns="0" lIns="0" bIns="0" rIns="0">
            <a:spAutoFit/>
          </a:bodyPr>
          <a:lstStyle/>
          <a:p>
            <a:pPr algn="l">
              <a:lnSpc>
                <a:spcPts val="4715"/>
              </a:lnSpc>
            </a:pPr>
            <a:r>
              <a:rPr lang="en-US" sz="9431" spc="924">
                <a:solidFill>
                  <a:srgbClr val="231F20"/>
                </a:solidFill>
                <a:latin typeface="Oswald Bold"/>
              </a:rPr>
              <a:t>USER WORKFLOW</a:t>
            </a:r>
          </a:p>
          <a:p>
            <a:pPr algn="l">
              <a:lnSpc>
                <a:spcPts val="5465"/>
              </a:lnSpc>
            </a:pPr>
            <a:r>
              <a:rPr lang="en-US" sz="2186">
                <a:solidFill>
                  <a:srgbClr val="100F0D"/>
                </a:solidFill>
                <a:latin typeface="Montserrat Light"/>
              </a:rPr>
              <a:t>From the first click, visitors to PetHome are greeted by a well-organized</a:t>
            </a:r>
          </a:p>
          <a:p>
            <a:pPr algn="l">
              <a:lnSpc>
                <a:spcPts val="1093"/>
              </a:lnSpc>
            </a:pPr>
            <a:r>
              <a:rPr lang="en-US" sz="2186">
                <a:solidFill>
                  <a:srgbClr val="100F0D"/>
                </a:solidFill>
                <a:latin typeface="Montserrat Light"/>
              </a:rPr>
              <a:t>homepage that intuitively guides them to the site's prominent</a:t>
            </a:r>
          </a:p>
          <a:p>
            <a:pPr algn="l">
              <a:lnSpc>
                <a:spcPts val="4905"/>
              </a:lnSpc>
            </a:pPr>
            <a:r>
              <a:rPr lang="en-US" sz="2186">
                <a:solidFill>
                  <a:srgbClr val="100F0D"/>
                </a:solidFill>
                <a:latin typeface="Montserrat Light"/>
              </a:rPr>
              <a:t>features, ensuring a welcoming and navigable user journey.</a:t>
            </a:r>
          </a:p>
        </p:txBody>
      </p:sp>
      <p:sp>
        <p:nvSpPr>
          <p:cNvPr name="TextBox 9" id="9"/>
          <p:cNvSpPr txBox="true"/>
          <p:nvPr/>
        </p:nvSpPr>
        <p:spPr>
          <a:xfrm rot="0">
            <a:off x="4947304" y="7048138"/>
            <a:ext cx="1557919" cy="484565"/>
          </a:xfrm>
          <a:prstGeom prst="rect">
            <a:avLst/>
          </a:prstGeom>
        </p:spPr>
        <p:txBody>
          <a:bodyPr anchor="t" rtlCol="false" tIns="0" lIns="0" bIns="0" rIns="0">
            <a:spAutoFit/>
          </a:bodyPr>
          <a:lstStyle/>
          <a:p>
            <a:pPr algn="l">
              <a:lnSpc>
                <a:spcPts val="3791"/>
              </a:lnSpc>
            </a:pPr>
            <a:r>
              <a:rPr lang="en-US" sz="2707" spc="265">
                <a:solidFill>
                  <a:srgbClr val="231F20"/>
                </a:solidFill>
                <a:latin typeface="Oswald"/>
              </a:rPr>
              <a:t>SHOPPING</a:t>
            </a:r>
          </a:p>
        </p:txBody>
      </p:sp>
      <p:sp>
        <p:nvSpPr>
          <p:cNvPr name="TextBox 10" id="10"/>
          <p:cNvSpPr txBox="true"/>
          <p:nvPr/>
        </p:nvSpPr>
        <p:spPr>
          <a:xfrm rot="0">
            <a:off x="9540611" y="7895253"/>
            <a:ext cx="1992630" cy="484565"/>
          </a:xfrm>
          <a:prstGeom prst="rect">
            <a:avLst/>
          </a:prstGeom>
        </p:spPr>
        <p:txBody>
          <a:bodyPr anchor="t" rtlCol="false" tIns="0" lIns="0" bIns="0" rIns="0">
            <a:spAutoFit/>
          </a:bodyPr>
          <a:lstStyle/>
          <a:p>
            <a:pPr algn="l">
              <a:lnSpc>
                <a:spcPts val="3791"/>
              </a:lnSpc>
            </a:pPr>
            <a:r>
              <a:rPr lang="en-US" sz="2707" spc="265">
                <a:solidFill>
                  <a:srgbClr val="231F20"/>
                </a:solidFill>
                <a:latin typeface="Oswald"/>
              </a:rPr>
              <a:t>ENGAGEMENT</a:t>
            </a:r>
          </a:p>
        </p:txBody>
      </p:sp>
      <p:sp>
        <p:nvSpPr>
          <p:cNvPr name="TextBox 11" id="11"/>
          <p:cNvSpPr txBox="true"/>
          <p:nvPr/>
        </p:nvSpPr>
        <p:spPr>
          <a:xfrm rot="0">
            <a:off x="13547760" y="6055262"/>
            <a:ext cx="1951711" cy="957691"/>
          </a:xfrm>
          <a:prstGeom prst="rect">
            <a:avLst/>
          </a:prstGeom>
        </p:spPr>
        <p:txBody>
          <a:bodyPr anchor="t" rtlCol="false" tIns="0" lIns="0" bIns="0" rIns="0">
            <a:spAutoFit/>
          </a:bodyPr>
          <a:lstStyle/>
          <a:p>
            <a:pPr algn="just">
              <a:lnSpc>
                <a:spcPts val="3726"/>
              </a:lnSpc>
            </a:pPr>
            <a:r>
              <a:rPr lang="en-US" sz="2707" spc="265">
                <a:solidFill>
                  <a:srgbClr val="231F20"/>
                </a:solidFill>
                <a:latin typeface="Oswald"/>
              </a:rPr>
              <a:t> KNOWLEDGE EXPANSION</a:t>
            </a:r>
          </a:p>
        </p:txBody>
      </p:sp>
      <p:sp>
        <p:nvSpPr>
          <p:cNvPr name="TextBox 12" id="12"/>
          <p:cNvSpPr txBox="true"/>
          <p:nvPr/>
        </p:nvSpPr>
        <p:spPr>
          <a:xfrm rot="0">
            <a:off x="4547368" y="4583763"/>
            <a:ext cx="2357733" cy="2019062"/>
          </a:xfrm>
          <a:prstGeom prst="rect">
            <a:avLst/>
          </a:prstGeom>
        </p:spPr>
        <p:txBody>
          <a:bodyPr anchor="t" rtlCol="false" tIns="0" lIns="0" bIns="0" rIns="0">
            <a:spAutoFit/>
          </a:bodyPr>
          <a:lstStyle/>
          <a:p>
            <a:pPr algn="ctr">
              <a:lnSpc>
                <a:spcPts val="2289"/>
              </a:lnSpc>
            </a:pPr>
            <a:r>
              <a:rPr lang="en-US" sz="1670">
                <a:solidFill>
                  <a:srgbClr val="100F0D"/>
                </a:solidFill>
                <a:latin typeface="Montserrat Light"/>
              </a:rPr>
              <a:t>With a variety of pet products on offer, the store page is a one- stop-shop for all pet care necessities, providing an enriching shopping experience.</a:t>
            </a:r>
          </a:p>
        </p:txBody>
      </p:sp>
      <p:sp>
        <p:nvSpPr>
          <p:cNvPr name="TextBox 13" id="13"/>
          <p:cNvSpPr txBox="true"/>
          <p:nvPr/>
        </p:nvSpPr>
        <p:spPr>
          <a:xfrm rot="0">
            <a:off x="9341844" y="5430879"/>
            <a:ext cx="2389975" cy="2019062"/>
          </a:xfrm>
          <a:prstGeom prst="rect">
            <a:avLst/>
          </a:prstGeom>
        </p:spPr>
        <p:txBody>
          <a:bodyPr anchor="t" rtlCol="false" tIns="0" lIns="0" bIns="0" rIns="0">
            <a:spAutoFit/>
          </a:bodyPr>
          <a:lstStyle/>
          <a:p>
            <a:pPr algn="ctr">
              <a:lnSpc>
                <a:spcPts val="2289"/>
              </a:lnSpc>
            </a:pPr>
            <a:r>
              <a:rPr lang="en-US" sz="1670">
                <a:solidFill>
                  <a:srgbClr val="100F0D"/>
                </a:solidFill>
                <a:latin typeface="Montserrat Light"/>
              </a:rPr>
              <a:t>The forum invites users to dive into rich dialogues, share anecdotes, and seek counsel, all in the spirit of enhancing life with pets.</a:t>
            </a:r>
          </a:p>
        </p:txBody>
      </p:sp>
      <p:sp>
        <p:nvSpPr>
          <p:cNvPr name="TextBox 14" id="14"/>
          <p:cNvSpPr txBox="true"/>
          <p:nvPr/>
        </p:nvSpPr>
        <p:spPr>
          <a:xfrm rot="0">
            <a:off x="13290004" y="3845490"/>
            <a:ext cx="2466975" cy="2019062"/>
          </a:xfrm>
          <a:prstGeom prst="rect">
            <a:avLst/>
          </a:prstGeom>
        </p:spPr>
        <p:txBody>
          <a:bodyPr anchor="t" rtlCol="false" tIns="0" lIns="0" bIns="0" rIns="0">
            <a:spAutoFit/>
          </a:bodyPr>
          <a:lstStyle/>
          <a:p>
            <a:pPr algn="ctr">
              <a:lnSpc>
                <a:spcPts val="2289"/>
              </a:lnSpc>
            </a:pPr>
            <a:r>
              <a:rPr lang="en-US" sz="1670">
                <a:solidFill>
                  <a:srgbClr val="100F0D"/>
                </a:solidFill>
                <a:latin typeface="Montserrat Light"/>
              </a:rPr>
              <a:t>The blog stands as a pillar of PetHome, offering comprehensive articles that delve into pet health, behavioral insights, and nutritional advice.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0" y="-4000500"/>
            <a:ext cx="18288000" cy="18288000"/>
          </a:xfrm>
          <a:custGeom>
            <a:avLst/>
            <a:gdLst/>
            <a:ahLst/>
            <a:cxnLst/>
            <a:rect r="r" b="b" t="t" l="l"/>
            <a:pathLst>
              <a:path h="18288000" w="18288000">
                <a:moveTo>
                  <a:pt x="0" y="0"/>
                </a:moveTo>
                <a:lnTo>
                  <a:pt x="18288000" y="0"/>
                </a:lnTo>
                <a:lnTo>
                  <a:pt x="18288000" y="18288000"/>
                </a:lnTo>
                <a:lnTo>
                  <a:pt x="0" y="18288000"/>
                </a:lnTo>
                <a:lnTo>
                  <a:pt x="0" y="0"/>
                </a:lnTo>
                <a:close/>
              </a:path>
            </a:pathLst>
          </a:custGeom>
          <a:blipFill>
            <a:blip r:embed="rId2"/>
            <a:stretch>
              <a:fillRect l="0" t="0" r="0" b="0"/>
            </a:stretch>
          </a:blipFill>
        </p:spPr>
      </p:sp>
      <p:sp>
        <p:nvSpPr>
          <p:cNvPr name="Freeform 3" id="3"/>
          <p:cNvSpPr/>
          <p:nvPr/>
        </p:nvSpPr>
        <p:spPr>
          <a:xfrm flipH="false" flipV="false" rot="0">
            <a:off x="-4229672" y="-7696533"/>
            <a:ext cx="8953043" cy="13533310"/>
          </a:xfrm>
          <a:custGeom>
            <a:avLst/>
            <a:gdLst/>
            <a:ahLst/>
            <a:cxnLst/>
            <a:rect r="r" b="b" t="t" l="l"/>
            <a:pathLst>
              <a:path h="13533310" w="8953043">
                <a:moveTo>
                  <a:pt x="0" y="0"/>
                </a:moveTo>
                <a:lnTo>
                  <a:pt x="8953043" y="0"/>
                </a:lnTo>
                <a:lnTo>
                  <a:pt x="8953043" y="13533310"/>
                </a:lnTo>
                <a:lnTo>
                  <a:pt x="0" y="135333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6164799" y="2696708"/>
            <a:ext cx="1983362" cy="3076575"/>
            <a:chOff x="0" y="0"/>
            <a:chExt cx="1983372" cy="3076575"/>
          </a:xfrm>
        </p:grpSpPr>
        <p:sp>
          <p:nvSpPr>
            <p:cNvPr name="Freeform 5" id="5"/>
            <p:cNvSpPr/>
            <p:nvPr/>
          </p:nvSpPr>
          <p:spPr>
            <a:xfrm flipH="false" flipV="false" rot="0">
              <a:off x="0" y="0"/>
              <a:ext cx="1983359" cy="3076575"/>
            </a:xfrm>
            <a:custGeom>
              <a:avLst/>
              <a:gdLst/>
              <a:ahLst/>
              <a:cxnLst/>
              <a:rect r="r" b="b" t="t" l="l"/>
              <a:pathLst>
                <a:path h="3076575" w="1983359">
                  <a:moveTo>
                    <a:pt x="918210" y="0"/>
                  </a:moveTo>
                  <a:cubicBezTo>
                    <a:pt x="910336" y="635"/>
                    <a:pt x="902335" y="1270"/>
                    <a:pt x="894461" y="2032"/>
                  </a:cubicBezTo>
                  <a:lnTo>
                    <a:pt x="846201" y="8001"/>
                  </a:lnTo>
                  <a:cubicBezTo>
                    <a:pt x="830199" y="10414"/>
                    <a:pt x="814197" y="13208"/>
                    <a:pt x="798195" y="16256"/>
                  </a:cubicBezTo>
                  <a:lnTo>
                    <a:pt x="750697" y="26924"/>
                  </a:lnTo>
                  <a:cubicBezTo>
                    <a:pt x="734949" y="30861"/>
                    <a:pt x="719328" y="35179"/>
                    <a:pt x="703834" y="39878"/>
                  </a:cubicBezTo>
                  <a:lnTo>
                    <a:pt x="657606" y="55118"/>
                  </a:lnTo>
                  <a:cubicBezTo>
                    <a:pt x="642366" y="60579"/>
                    <a:pt x="627126" y="66421"/>
                    <a:pt x="612140" y="72644"/>
                  </a:cubicBezTo>
                  <a:lnTo>
                    <a:pt x="567690" y="92329"/>
                  </a:lnTo>
                  <a:cubicBezTo>
                    <a:pt x="552958" y="99314"/>
                    <a:pt x="538480" y="106553"/>
                    <a:pt x="524256" y="114173"/>
                  </a:cubicBezTo>
                  <a:lnTo>
                    <a:pt x="481965" y="138176"/>
                  </a:lnTo>
                  <a:cubicBezTo>
                    <a:pt x="467995" y="146558"/>
                    <a:pt x="454279" y="155194"/>
                    <a:pt x="440817" y="164211"/>
                  </a:cubicBezTo>
                  <a:lnTo>
                    <a:pt x="401066" y="192151"/>
                  </a:lnTo>
                  <a:cubicBezTo>
                    <a:pt x="387985" y="201803"/>
                    <a:pt x="375285" y="211709"/>
                    <a:pt x="362712" y="221996"/>
                  </a:cubicBezTo>
                  <a:lnTo>
                    <a:pt x="325882" y="253746"/>
                  </a:lnTo>
                  <a:cubicBezTo>
                    <a:pt x="313817" y="264668"/>
                    <a:pt x="302133" y="275844"/>
                    <a:pt x="290576" y="287274"/>
                  </a:cubicBezTo>
                  <a:lnTo>
                    <a:pt x="257048" y="322453"/>
                  </a:lnTo>
                  <a:cubicBezTo>
                    <a:pt x="246126" y="334518"/>
                    <a:pt x="235585" y="346710"/>
                    <a:pt x="225298" y="359283"/>
                  </a:cubicBezTo>
                  <a:lnTo>
                    <a:pt x="195199" y="397510"/>
                  </a:lnTo>
                  <a:cubicBezTo>
                    <a:pt x="185547" y="410464"/>
                    <a:pt x="176149" y="423799"/>
                    <a:pt x="167132" y="437261"/>
                  </a:cubicBezTo>
                  <a:lnTo>
                    <a:pt x="141097" y="478282"/>
                  </a:lnTo>
                  <a:cubicBezTo>
                    <a:pt x="132715" y="492125"/>
                    <a:pt x="124714" y="506222"/>
                    <a:pt x="117094" y="520573"/>
                  </a:cubicBezTo>
                  <a:lnTo>
                    <a:pt x="95250" y="563880"/>
                  </a:lnTo>
                  <a:cubicBezTo>
                    <a:pt x="88265" y="578485"/>
                    <a:pt x="81788" y="593344"/>
                    <a:pt x="75565" y="608330"/>
                  </a:cubicBezTo>
                  <a:lnTo>
                    <a:pt x="57912" y="653669"/>
                  </a:lnTo>
                  <a:cubicBezTo>
                    <a:pt x="52451" y="668909"/>
                    <a:pt x="47371" y="684276"/>
                    <a:pt x="42672" y="699770"/>
                  </a:cubicBezTo>
                  <a:lnTo>
                    <a:pt x="29718" y="746506"/>
                  </a:lnTo>
                  <a:cubicBezTo>
                    <a:pt x="25781" y="762254"/>
                    <a:pt x="22225" y="778002"/>
                    <a:pt x="19050" y="793877"/>
                  </a:cubicBezTo>
                  <a:lnTo>
                    <a:pt x="10795" y="841883"/>
                  </a:lnTo>
                  <a:cubicBezTo>
                    <a:pt x="8382" y="857885"/>
                    <a:pt x="6350" y="873887"/>
                    <a:pt x="4826" y="890016"/>
                  </a:cubicBezTo>
                  <a:lnTo>
                    <a:pt x="1143" y="938530"/>
                  </a:lnTo>
                  <a:cubicBezTo>
                    <a:pt x="381" y="954659"/>
                    <a:pt x="0" y="970915"/>
                    <a:pt x="0" y="987044"/>
                  </a:cubicBezTo>
                  <a:lnTo>
                    <a:pt x="0" y="987044"/>
                  </a:lnTo>
                  <a:cubicBezTo>
                    <a:pt x="0" y="1508760"/>
                    <a:pt x="894334" y="2983484"/>
                    <a:pt x="932307" y="3045968"/>
                  </a:cubicBezTo>
                  <a:lnTo>
                    <a:pt x="935609" y="3050921"/>
                  </a:lnTo>
                  <a:lnTo>
                    <a:pt x="941324" y="3057779"/>
                  </a:lnTo>
                  <a:lnTo>
                    <a:pt x="947801" y="3063748"/>
                  </a:lnTo>
                  <a:lnTo>
                    <a:pt x="955040" y="3068955"/>
                  </a:lnTo>
                  <a:lnTo>
                    <a:pt x="962914" y="3073146"/>
                  </a:lnTo>
                  <a:lnTo>
                    <a:pt x="971169" y="3076321"/>
                  </a:lnTo>
                  <a:lnTo>
                    <a:pt x="972439" y="3076575"/>
                  </a:lnTo>
                  <a:lnTo>
                    <a:pt x="1010666" y="3076575"/>
                  </a:lnTo>
                  <a:lnTo>
                    <a:pt x="1014984" y="3075305"/>
                  </a:lnTo>
                  <a:lnTo>
                    <a:pt x="1023112" y="3071749"/>
                  </a:lnTo>
                  <a:lnTo>
                    <a:pt x="1030732" y="3067177"/>
                  </a:lnTo>
                  <a:lnTo>
                    <a:pt x="1037717" y="3061716"/>
                  </a:lnTo>
                  <a:lnTo>
                    <a:pt x="1043940" y="3055366"/>
                  </a:lnTo>
                  <a:lnTo>
                    <a:pt x="1049401" y="3048254"/>
                  </a:lnTo>
                  <a:cubicBezTo>
                    <a:pt x="1089025" y="2983230"/>
                    <a:pt x="1983359" y="1508506"/>
                    <a:pt x="1983359" y="986790"/>
                  </a:cubicBezTo>
                  <a:lnTo>
                    <a:pt x="1982216" y="938276"/>
                  </a:lnTo>
                  <a:cubicBezTo>
                    <a:pt x="1981454" y="922147"/>
                    <a:pt x="1980184" y="905891"/>
                    <a:pt x="1978660" y="889889"/>
                  </a:cubicBezTo>
                  <a:lnTo>
                    <a:pt x="1972691" y="841629"/>
                  </a:lnTo>
                  <a:cubicBezTo>
                    <a:pt x="1970278" y="825627"/>
                    <a:pt x="1967484" y="809625"/>
                    <a:pt x="1964309" y="793750"/>
                  </a:cubicBezTo>
                  <a:lnTo>
                    <a:pt x="1953641" y="746379"/>
                  </a:lnTo>
                  <a:cubicBezTo>
                    <a:pt x="1949704" y="730631"/>
                    <a:pt x="1945386" y="715010"/>
                    <a:pt x="1940687" y="699516"/>
                  </a:cubicBezTo>
                  <a:lnTo>
                    <a:pt x="1925447" y="653415"/>
                  </a:lnTo>
                  <a:cubicBezTo>
                    <a:pt x="1919986" y="638175"/>
                    <a:pt x="1914144" y="623062"/>
                    <a:pt x="1907921" y="608076"/>
                  </a:cubicBezTo>
                  <a:lnTo>
                    <a:pt x="1888236" y="563626"/>
                  </a:lnTo>
                  <a:cubicBezTo>
                    <a:pt x="1881251" y="549021"/>
                    <a:pt x="1874012" y="534543"/>
                    <a:pt x="1866392" y="520192"/>
                  </a:cubicBezTo>
                  <a:lnTo>
                    <a:pt x="1842389" y="477901"/>
                  </a:lnTo>
                  <a:cubicBezTo>
                    <a:pt x="1834007" y="464058"/>
                    <a:pt x="1825371" y="450342"/>
                    <a:pt x="1816354" y="436880"/>
                  </a:cubicBezTo>
                  <a:lnTo>
                    <a:pt x="1788160" y="397510"/>
                  </a:lnTo>
                  <a:cubicBezTo>
                    <a:pt x="1778508" y="384556"/>
                    <a:pt x="1768475" y="371729"/>
                    <a:pt x="1758188" y="359156"/>
                  </a:cubicBezTo>
                  <a:lnTo>
                    <a:pt x="1726438" y="322326"/>
                  </a:lnTo>
                  <a:cubicBezTo>
                    <a:pt x="1715516" y="310261"/>
                    <a:pt x="1704340" y="298577"/>
                    <a:pt x="1692910" y="287147"/>
                  </a:cubicBezTo>
                  <a:lnTo>
                    <a:pt x="1657604" y="253619"/>
                  </a:lnTo>
                  <a:cubicBezTo>
                    <a:pt x="1645539" y="242697"/>
                    <a:pt x="1633347" y="232156"/>
                    <a:pt x="1620774" y="221869"/>
                  </a:cubicBezTo>
                  <a:lnTo>
                    <a:pt x="1582420" y="192024"/>
                  </a:lnTo>
                  <a:cubicBezTo>
                    <a:pt x="1569339" y="182372"/>
                    <a:pt x="1556131" y="173101"/>
                    <a:pt x="1542669" y="164084"/>
                  </a:cubicBezTo>
                  <a:lnTo>
                    <a:pt x="1501521" y="138049"/>
                  </a:lnTo>
                  <a:cubicBezTo>
                    <a:pt x="1487551" y="129667"/>
                    <a:pt x="1473454" y="121793"/>
                    <a:pt x="1459230" y="114046"/>
                  </a:cubicBezTo>
                  <a:lnTo>
                    <a:pt x="1415796" y="92202"/>
                  </a:lnTo>
                  <a:cubicBezTo>
                    <a:pt x="1401064" y="85217"/>
                    <a:pt x="1386332" y="78740"/>
                    <a:pt x="1371346" y="72517"/>
                  </a:cubicBezTo>
                  <a:lnTo>
                    <a:pt x="1325880" y="54991"/>
                  </a:lnTo>
                  <a:cubicBezTo>
                    <a:pt x="1310640" y="49530"/>
                    <a:pt x="1295146" y="44450"/>
                    <a:pt x="1279652" y="39751"/>
                  </a:cubicBezTo>
                  <a:lnTo>
                    <a:pt x="1232662" y="26924"/>
                  </a:lnTo>
                  <a:cubicBezTo>
                    <a:pt x="1216914" y="22987"/>
                    <a:pt x="1201039" y="19431"/>
                    <a:pt x="1185164" y="16256"/>
                  </a:cubicBezTo>
                  <a:lnTo>
                    <a:pt x="1137158" y="8001"/>
                  </a:lnTo>
                  <a:cubicBezTo>
                    <a:pt x="1121156" y="5588"/>
                    <a:pt x="1105027" y="3683"/>
                    <a:pt x="1088898" y="2032"/>
                  </a:cubicBezTo>
                  <a:lnTo>
                    <a:pt x="1061085" y="0"/>
                  </a:lnTo>
                  <a:close/>
                </a:path>
              </a:pathLst>
            </a:custGeom>
            <a:solidFill>
              <a:srgbClr val="000000"/>
            </a:solidFill>
          </p:spPr>
        </p:sp>
      </p:grpSp>
      <p:grpSp>
        <p:nvGrpSpPr>
          <p:cNvPr name="Group 6" id="6"/>
          <p:cNvGrpSpPr>
            <a:grpSpLocks noChangeAspect="true"/>
          </p:cNvGrpSpPr>
          <p:nvPr/>
        </p:nvGrpSpPr>
        <p:grpSpPr>
          <a:xfrm rot="0">
            <a:off x="9655359" y="2696708"/>
            <a:ext cx="1983362" cy="3076575"/>
            <a:chOff x="0" y="0"/>
            <a:chExt cx="1983372" cy="3076575"/>
          </a:xfrm>
        </p:grpSpPr>
        <p:sp>
          <p:nvSpPr>
            <p:cNvPr name="Freeform 7" id="7"/>
            <p:cNvSpPr/>
            <p:nvPr/>
          </p:nvSpPr>
          <p:spPr>
            <a:xfrm flipH="false" flipV="false" rot="0">
              <a:off x="0" y="0"/>
              <a:ext cx="1983359" cy="3076575"/>
            </a:xfrm>
            <a:custGeom>
              <a:avLst/>
              <a:gdLst/>
              <a:ahLst/>
              <a:cxnLst/>
              <a:rect r="r" b="b" t="t" l="l"/>
              <a:pathLst>
                <a:path h="3076575" w="1983359">
                  <a:moveTo>
                    <a:pt x="918210" y="0"/>
                  </a:moveTo>
                  <a:cubicBezTo>
                    <a:pt x="910336" y="635"/>
                    <a:pt x="902335" y="1270"/>
                    <a:pt x="894461" y="2032"/>
                  </a:cubicBezTo>
                  <a:lnTo>
                    <a:pt x="846201" y="8001"/>
                  </a:lnTo>
                  <a:cubicBezTo>
                    <a:pt x="830199" y="10414"/>
                    <a:pt x="814197" y="13208"/>
                    <a:pt x="798195" y="16256"/>
                  </a:cubicBezTo>
                  <a:lnTo>
                    <a:pt x="750697" y="26924"/>
                  </a:lnTo>
                  <a:cubicBezTo>
                    <a:pt x="734949" y="30861"/>
                    <a:pt x="719328" y="35179"/>
                    <a:pt x="703834" y="39878"/>
                  </a:cubicBezTo>
                  <a:lnTo>
                    <a:pt x="657606" y="55118"/>
                  </a:lnTo>
                  <a:cubicBezTo>
                    <a:pt x="642366" y="60579"/>
                    <a:pt x="627126" y="66421"/>
                    <a:pt x="612140" y="72644"/>
                  </a:cubicBezTo>
                  <a:lnTo>
                    <a:pt x="567690" y="92329"/>
                  </a:lnTo>
                  <a:cubicBezTo>
                    <a:pt x="552958" y="99314"/>
                    <a:pt x="538480" y="106553"/>
                    <a:pt x="524256" y="114173"/>
                  </a:cubicBezTo>
                  <a:lnTo>
                    <a:pt x="481965" y="138176"/>
                  </a:lnTo>
                  <a:cubicBezTo>
                    <a:pt x="467995" y="146558"/>
                    <a:pt x="454279" y="155194"/>
                    <a:pt x="440817" y="164211"/>
                  </a:cubicBezTo>
                  <a:lnTo>
                    <a:pt x="401066" y="192151"/>
                  </a:lnTo>
                  <a:cubicBezTo>
                    <a:pt x="387985" y="201803"/>
                    <a:pt x="375285" y="211709"/>
                    <a:pt x="362712" y="221996"/>
                  </a:cubicBezTo>
                  <a:lnTo>
                    <a:pt x="325882" y="253746"/>
                  </a:lnTo>
                  <a:cubicBezTo>
                    <a:pt x="313817" y="264668"/>
                    <a:pt x="302133" y="275844"/>
                    <a:pt x="290576" y="287274"/>
                  </a:cubicBezTo>
                  <a:lnTo>
                    <a:pt x="257048" y="322453"/>
                  </a:lnTo>
                  <a:cubicBezTo>
                    <a:pt x="246126" y="334518"/>
                    <a:pt x="235585" y="346710"/>
                    <a:pt x="225298" y="359283"/>
                  </a:cubicBezTo>
                  <a:lnTo>
                    <a:pt x="195199" y="397510"/>
                  </a:lnTo>
                  <a:cubicBezTo>
                    <a:pt x="185547" y="410464"/>
                    <a:pt x="176149" y="423799"/>
                    <a:pt x="167132" y="437261"/>
                  </a:cubicBezTo>
                  <a:lnTo>
                    <a:pt x="141097" y="478282"/>
                  </a:lnTo>
                  <a:cubicBezTo>
                    <a:pt x="132715" y="492125"/>
                    <a:pt x="124714" y="506222"/>
                    <a:pt x="117094" y="520573"/>
                  </a:cubicBezTo>
                  <a:lnTo>
                    <a:pt x="95250" y="563880"/>
                  </a:lnTo>
                  <a:cubicBezTo>
                    <a:pt x="88265" y="578485"/>
                    <a:pt x="81788" y="593344"/>
                    <a:pt x="75565" y="608330"/>
                  </a:cubicBezTo>
                  <a:lnTo>
                    <a:pt x="57912" y="653669"/>
                  </a:lnTo>
                  <a:cubicBezTo>
                    <a:pt x="52451" y="668909"/>
                    <a:pt x="47371" y="684276"/>
                    <a:pt x="42672" y="699770"/>
                  </a:cubicBezTo>
                  <a:lnTo>
                    <a:pt x="29718" y="746506"/>
                  </a:lnTo>
                  <a:cubicBezTo>
                    <a:pt x="25781" y="762254"/>
                    <a:pt x="22225" y="778002"/>
                    <a:pt x="19050" y="793877"/>
                  </a:cubicBezTo>
                  <a:lnTo>
                    <a:pt x="10795" y="841883"/>
                  </a:lnTo>
                  <a:cubicBezTo>
                    <a:pt x="8382" y="857885"/>
                    <a:pt x="6350" y="873887"/>
                    <a:pt x="4826" y="890016"/>
                  </a:cubicBezTo>
                  <a:lnTo>
                    <a:pt x="1143" y="938530"/>
                  </a:lnTo>
                  <a:cubicBezTo>
                    <a:pt x="381" y="954659"/>
                    <a:pt x="0" y="970915"/>
                    <a:pt x="0" y="987044"/>
                  </a:cubicBezTo>
                  <a:lnTo>
                    <a:pt x="0" y="987044"/>
                  </a:lnTo>
                  <a:cubicBezTo>
                    <a:pt x="0" y="1508760"/>
                    <a:pt x="894334" y="2983484"/>
                    <a:pt x="932307" y="3045968"/>
                  </a:cubicBezTo>
                  <a:lnTo>
                    <a:pt x="935609" y="3050921"/>
                  </a:lnTo>
                  <a:lnTo>
                    <a:pt x="941324" y="3057779"/>
                  </a:lnTo>
                  <a:lnTo>
                    <a:pt x="947801" y="3063748"/>
                  </a:lnTo>
                  <a:lnTo>
                    <a:pt x="955040" y="3068955"/>
                  </a:lnTo>
                  <a:lnTo>
                    <a:pt x="962914" y="3073146"/>
                  </a:lnTo>
                  <a:lnTo>
                    <a:pt x="971169" y="3076321"/>
                  </a:lnTo>
                  <a:lnTo>
                    <a:pt x="972439" y="3076575"/>
                  </a:lnTo>
                  <a:lnTo>
                    <a:pt x="1010666" y="3076575"/>
                  </a:lnTo>
                  <a:lnTo>
                    <a:pt x="1014984" y="3075305"/>
                  </a:lnTo>
                  <a:lnTo>
                    <a:pt x="1023112" y="3071749"/>
                  </a:lnTo>
                  <a:lnTo>
                    <a:pt x="1030732" y="3067177"/>
                  </a:lnTo>
                  <a:lnTo>
                    <a:pt x="1037717" y="3061716"/>
                  </a:lnTo>
                  <a:lnTo>
                    <a:pt x="1043940" y="3055366"/>
                  </a:lnTo>
                  <a:lnTo>
                    <a:pt x="1049401" y="3048254"/>
                  </a:lnTo>
                  <a:cubicBezTo>
                    <a:pt x="1089025" y="2983230"/>
                    <a:pt x="1983359" y="1508506"/>
                    <a:pt x="1983359" y="986790"/>
                  </a:cubicBezTo>
                  <a:lnTo>
                    <a:pt x="1982216" y="938276"/>
                  </a:lnTo>
                  <a:cubicBezTo>
                    <a:pt x="1981454" y="922147"/>
                    <a:pt x="1980184" y="905891"/>
                    <a:pt x="1978660" y="889889"/>
                  </a:cubicBezTo>
                  <a:lnTo>
                    <a:pt x="1972691" y="841629"/>
                  </a:lnTo>
                  <a:cubicBezTo>
                    <a:pt x="1970278" y="825627"/>
                    <a:pt x="1967484" y="809625"/>
                    <a:pt x="1964309" y="793750"/>
                  </a:cubicBezTo>
                  <a:lnTo>
                    <a:pt x="1953641" y="746379"/>
                  </a:lnTo>
                  <a:cubicBezTo>
                    <a:pt x="1949704" y="730631"/>
                    <a:pt x="1945386" y="715010"/>
                    <a:pt x="1940687" y="699516"/>
                  </a:cubicBezTo>
                  <a:lnTo>
                    <a:pt x="1925447" y="653415"/>
                  </a:lnTo>
                  <a:cubicBezTo>
                    <a:pt x="1919986" y="638175"/>
                    <a:pt x="1914144" y="623062"/>
                    <a:pt x="1907921" y="608076"/>
                  </a:cubicBezTo>
                  <a:lnTo>
                    <a:pt x="1888236" y="563626"/>
                  </a:lnTo>
                  <a:cubicBezTo>
                    <a:pt x="1881251" y="549021"/>
                    <a:pt x="1874012" y="534543"/>
                    <a:pt x="1866392" y="520192"/>
                  </a:cubicBezTo>
                  <a:lnTo>
                    <a:pt x="1842389" y="477901"/>
                  </a:lnTo>
                  <a:cubicBezTo>
                    <a:pt x="1834007" y="464058"/>
                    <a:pt x="1825371" y="450342"/>
                    <a:pt x="1816354" y="436880"/>
                  </a:cubicBezTo>
                  <a:lnTo>
                    <a:pt x="1788160" y="397510"/>
                  </a:lnTo>
                  <a:cubicBezTo>
                    <a:pt x="1778508" y="384556"/>
                    <a:pt x="1768475" y="371729"/>
                    <a:pt x="1758188" y="359156"/>
                  </a:cubicBezTo>
                  <a:lnTo>
                    <a:pt x="1726438" y="322326"/>
                  </a:lnTo>
                  <a:cubicBezTo>
                    <a:pt x="1715516" y="310261"/>
                    <a:pt x="1704340" y="298577"/>
                    <a:pt x="1692910" y="287147"/>
                  </a:cubicBezTo>
                  <a:lnTo>
                    <a:pt x="1657604" y="253619"/>
                  </a:lnTo>
                  <a:cubicBezTo>
                    <a:pt x="1645539" y="242697"/>
                    <a:pt x="1633347" y="232156"/>
                    <a:pt x="1620774" y="221869"/>
                  </a:cubicBezTo>
                  <a:lnTo>
                    <a:pt x="1582420" y="192024"/>
                  </a:lnTo>
                  <a:cubicBezTo>
                    <a:pt x="1569339" y="182372"/>
                    <a:pt x="1556131" y="173101"/>
                    <a:pt x="1542669" y="164084"/>
                  </a:cubicBezTo>
                  <a:lnTo>
                    <a:pt x="1501521" y="138049"/>
                  </a:lnTo>
                  <a:cubicBezTo>
                    <a:pt x="1487551" y="129667"/>
                    <a:pt x="1473454" y="121793"/>
                    <a:pt x="1459230" y="114046"/>
                  </a:cubicBezTo>
                  <a:lnTo>
                    <a:pt x="1415796" y="92202"/>
                  </a:lnTo>
                  <a:cubicBezTo>
                    <a:pt x="1401064" y="85217"/>
                    <a:pt x="1386332" y="78740"/>
                    <a:pt x="1371346" y="72517"/>
                  </a:cubicBezTo>
                  <a:lnTo>
                    <a:pt x="1325880" y="54991"/>
                  </a:lnTo>
                  <a:cubicBezTo>
                    <a:pt x="1310640" y="49530"/>
                    <a:pt x="1295146" y="44450"/>
                    <a:pt x="1279652" y="39751"/>
                  </a:cubicBezTo>
                  <a:lnTo>
                    <a:pt x="1232662" y="26924"/>
                  </a:lnTo>
                  <a:cubicBezTo>
                    <a:pt x="1216914" y="22987"/>
                    <a:pt x="1201039" y="19431"/>
                    <a:pt x="1185164" y="16256"/>
                  </a:cubicBezTo>
                  <a:lnTo>
                    <a:pt x="1137158" y="8001"/>
                  </a:lnTo>
                  <a:cubicBezTo>
                    <a:pt x="1121156" y="5588"/>
                    <a:pt x="1105027" y="3683"/>
                    <a:pt x="1088898" y="2032"/>
                  </a:cubicBezTo>
                  <a:lnTo>
                    <a:pt x="1061085" y="0"/>
                  </a:lnTo>
                  <a:close/>
                </a:path>
              </a:pathLst>
            </a:custGeom>
            <a:solidFill>
              <a:srgbClr val="000000"/>
            </a:solidFill>
          </p:spPr>
        </p:sp>
      </p:grpSp>
      <p:grpSp>
        <p:nvGrpSpPr>
          <p:cNvPr name="Group 8" id="8"/>
          <p:cNvGrpSpPr>
            <a:grpSpLocks noChangeAspect="true"/>
          </p:cNvGrpSpPr>
          <p:nvPr/>
        </p:nvGrpSpPr>
        <p:grpSpPr>
          <a:xfrm rot="0">
            <a:off x="13145910" y="2696708"/>
            <a:ext cx="1983372" cy="3076575"/>
            <a:chOff x="0" y="0"/>
            <a:chExt cx="1983372" cy="3076575"/>
          </a:xfrm>
        </p:grpSpPr>
        <p:sp>
          <p:nvSpPr>
            <p:cNvPr name="Freeform 9" id="9"/>
            <p:cNvSpPr/>
            <p:nvPr/>
          </p:nvSpPr>
          <p:spPr>
            <a:xfrm flipH="false" flipV="false" rot="0">
              <a:off x="0" y="0"/>
              <a:ext cx="1983359" cy="3076575"/>
            </a:xfrm>
            <a:custGeom>
              <a:avLst/>
              <a:gdLst/>
              <a:ahLst/>
              <a:cxnLst/>
              <a:rect r="r" b="b" t="t" l="l"/>
              <a:pathLst>
                <a:path h="3076575" w="1983359">
                  <a:moveTo>
                    <a:pt x="918210" y="0"/>
                  </a:moveTo>
                  <a:cubicBezTo>
                    <a:pt x="910336" y="635"/>
                    <a:pt x="902335" y="1270"/>
                    <a:pt x="894461" y="2032"/>
                  </a:cubicBezTo>
                  <a:lnTo>
                    <a:pt x="846201" y="8001"/>
                  </a:lnTo>
                  <a:cubicBezTo>
                    <a:pt x="830199" y="10414"/>
                    <a:pt x="814197" y="13208"/>
                    <a:pt x="798195" y="16256"/>
                  </a:cubicBezTo>
                  <a:lnTo>
                    <a:pt x="750697" y="26924"/>
                  </a:lnTo>
                  <a:cubicBezTo>
                    <a:pt x="734949" y="30861"/>
                    <a:pt x="719328" y="35179"/>
                    <a:pt x="703834" y="39878"/>
                  </a:cubicBezTo>
                  <a:lnTo>
                    <a:pt x="657606" y="55118"/>
                  </a:lnTo>
                  <a:cubicBezTo>
                    <a:pt x="642366" y="60579"/>
                    <a:pt x="627126" y="66421"/>
                    <a:pt x="612140" y="72644"/>
                  </a:cubicBezTo>
                  <a:lnTo>
                    <a:pt x="567690" y="92329"/>
                  </a:lnTo>
                  <a:cubicBezTo>
                    <a:pt x="552958" y="99314"/>
                    <a:pt x="538480" y="106553"/>
                    <a:pt x="524256" y="114173"/>
                  </a:cubicBezTo>
                  <a:lnTo>
                    <a:pt x="481965" y="138176"/>
                  </a:lnTo>
                  <a:cubicBezTo>
                    <a:pt x="467995" y="146558"/>
                    <a:pt x="454279" y="155194"/>
                    <a:pt x="440817" y="164211"/>
                  </a:cubicBezTo>
                  <a:lnTo>
                    <a:pt x="401066" y="192151"/>
                  </a:lnTo>
                  <a:cubicBezTo>
                    <a:pt x="387985" y="201803"/>
                    <a:pt x="375285" y="211709"/>
                    <a:pt x="362712" y="221996"/>
                  </a:cubicBezTo>
                  <a:lnTo>
                    <a:pt x="325882" y="253746"/>
                  </a:lnTo>
                  <a:cubicBezTo>
                    <a:pt x="313817" y="264668"/>
                    <a:pt x="302133" y="275844"/>
                    <a:pt x="290576" y="287274"/>
                  </a:cubicBezTo>
                  <a:lnTo>
                    <a:pt x="257048" y="322453"/>
                  </a:lnTo>
                  <a:cubicBezTo>
                    <a:pt x="246126" y="334518"/>
                    <a:pt x="235585" y="346710"/>
                    <a:pt x="225298" y="359283"/>
                  </a:cubicBezTo>
                  <a:lnTo>
                    <a:pt x="195199" y="397510"/>
                  </a:lnTo>
                  <a:cubicBezTo>
                    <a:pt x="185547" y="410464"/>
                    <a:pt x="176149" y="423799"/>
                    <a:pt x="167132" y="437261"/>
                  </a:cubicBezTo>
                  <a:lnTo>
                    <a:pt x="141097" y="478282"/>
                  </a:lnTo>
                  <a:cubicBezTo>
                    <a:pt x="132715" y="492125"/>
                    <a:pt x="124714" y="506222"/>
                    <a:pt x="117094" y="520573"/>
                  </a:cubicBezTo>
                  <a:lnTo>
                    <a:pt x="95250" y="563880"/>
                  </a:lnTo>
                  <a:cubicBezTo>
                    <a:pt x="88265" y="578485"/>
                    <a:pt x="81788" y="593344"/>
                    <a:pt x="75565" y="608330"/>
                  </a:cubicBezTo>
                  <a:lnTo>
                    <a:pt x="57912" y="653669"/>
                  </a:lnTo>
                  <a:cubicBezTo>
                    <a:pt x="52451" y="668909"/>
                    <a:pt x="47371" y="684276"/>
                    <a:pt x="42672" y="699770"/>
                  </a:cubicBezTo>
                  <a:lnTo>
                    <a:pt x="29718" y="746506"/>
                  </a:lnTo>
                  <a:cubicBezTo>
                    <a:pt x="25781" y="762254"/>
                    <a:pt x="22225" y="778002"/>
                    <a:pt x="19050" y="793877"/>
                  </a:cubicBezTo>
                  <a:lnTo>
                    <a:pt x="10795" y="841883"/>
                  </a:lnTo>
                  <a:cubicBezTo>
                    <a:pt x="8382" y="857885"/>
                    <a:pt x="6350" y="873887"/>
                    <a:pt x="4826" y="890016"/>
                  </a:cubicBezTo>
                  <a:lnTo>
                    <a:pt x="1143" y="938530"/>
                  </a:lnTo>
                  <a:cubicBezTo>
                    <a:pt x="381" y="954659"/>
                    <a:pt x="0" y="970915"/>
                    <a:pt x="0" y="987044"/>
                  </a:cubicBezTo>
                  <a:lnTo>
                    <a:pt x="0" y="987044"/>
                  </a:lnTo>
                  <a:cubicBezTo>
                    <a:pt x="0" y="1508760"/>
                    <a:pt x="894334" y="2983484"/>
                    <a:pt x="932307" y="3045968"/>
                  </a:cubicBezTo>
                  <a:lnTo>
                    <a:pt x="935609" y="3050921"/>
                  </a:lnTo>
                  <a:lnTo>
                    <a:pt x="941324" y="3057779"/>
                  </a:lnTo>
                  <a:lnTo>
                    <a:pt x="947801" y="3063748"/>
                  </a:lnTo>
                  <a:lnTo>
                    <a:pt x="955040" y="3068955"/>
                  </a:lnTo>
                  <a:lnTo>
                    <a:pt x="962914" y="3073146"/>
                  </a:lnTo>
                  <a:lnTo>
                    <a:pt x="971169" y="3076321"/>
                  </a:lnTo>
                  <a:lnTo>
                    <a:pt x="972439" y="3076575"/>
                  </a:lnTo>
                  <a:lnTo>
                    <a:pt x="1010666" y="3076575"/>
                  </a:lnTo>
                  <a:lnTo>
                    <a:pt x="1014984" y="3075305"/>
                  </a:lnTo>
                  <a:lnTo>
                    <a:pt x="1023112" y="3071749"/>
                  </a:lnTo>
                  <a:lnTo>
                    <a:pt x="1030732" y="3067177"/>
                  </a:lnTo>
                  <a:lnTo>
                    <a:pt x="1037717" y="3061716"/>
                  </a:lnTo>
                  <a:lnTo>
                    <a:pt x="1043940" y="3055366"/>
                  </a:lnTo>
                  <a:lnTo>
                    <a:pt x="1049401" y="3048254"/>
                  </a:lnTo>
                  <a:cubicBezTo>
                    <a:pt x="1089025" y="2983230"/>
                    <a:pt x="1983359" y="1508506"/>
                    <a:pt x="1983359" y="986790"/>
                  </a:cubicBezTo>
                  <a:lnTo>
                    <a:pt x="1982216" y="938276"/>
                  </a:lnTo>
                  <a:cubicBezTo>
                    <a:pt x="1981454" y="922147"/>
                    <a:pt x="1980184" y="905891"/>
                    <a:pt x="1978660" y="889889"/>
                  </a:cubicBezTo>
                  <a:lnTo>
                    <a:pt x="1972691" y="841629"/>
                  </a:lnTo>
                  <a:cubicBezTo>
                    <a:pt x="1970278" y="825627"/>
                    <a:pt x="1967484" y="809625"/>
                    <a:pt x="1964309" y="793750"/>
                  </a:cubicBezTo>
                  <a:lnTo>
                    <a:pt x="1953641" y="746379"/>
                  </a:lnTo>
                  <a:cubicBezTo>
                    <a:pt x="1949704" y="730631"/>
                    <a:pt x="1945386" y="715010"/>
                    <a:pt x="1940687" y="699516"/>
                  </a:cubicBezTo>
                  <a:lnTo>
                    <a:pt x="1925447" y="653415"/>
                  </a:lnTo>
                  <a:cubicBezTo>
                    <a:pt x="1919986" y="638175"/>
                    <a:pt x="1914144" y="623062"/>
                    <a:pt x="1907921" y="608076"/>
                  </a:cubicBezTo>
                  <a:lnTo>
                    <a:pt x="1888236" y="563626"/>
                  </a:lnTo>
                  <a:cubicBezTo>
                    <a:pt x="1881251" y="549021"/>
                    <a:pt x="1874012" y="534543"/>
                    <a:pt x="1866392" y="520192"/>
                  </a:cubicBezTo>
                  <a:lnTo>
                    <a:pt x="1842389" y="477901"/>
                  </a:lnTo>
                  <a:cubicBezTo>
                    <a:pt x="1834007" y="464058"/>
                    <a:pt x="1825371" y="450342"/>
                    <a:pt x="1816354" y="436880"/>
                  </a:cubicBezTo>
                  <a:lnTo>
                    <a:pt x="1788160" y="397510"/>
                  </a:lnTo>
                  <a:cubicBezTo>
                    <a:pt x="1778508" y="384556"/>
                    <a:pt x="1768475" y="371729"/>
                    <a:pt x="1758188" y="359156"/>
                  </a:cubicBezTo>
                  <a:lnTo>
                    <a:pt x="1726438" y="322326"/>
                  </a:lnTo>
                  <a:cubicBezTo>
                    <a:pt x="1715516" y="310261"/>
                    <a:pt x="1704340" y="298577"/>
                    <a:pt x="1692910" y="287147"/>
                  </a:cubicBezTo>
                  <a:lnTo>
                    <a:pt x="1657604" y="253619"/>
                  </a:lnTo>
                  <a:cubicBezTo>
                    <a:pt x="1645539" y="242697"/>
                    <a:pt x="1633347" y="232156"/>
                    <a:pt x="1620774" y="221869"/>
                  </a:cubicBezTo>
                  <a:lnTo>
                    <a:pt x="1582420" y="192024"/>
                  </a:lnTo>
                  <a:cubicBezTo>
                    <a:pt x="1569339" y="182372"/>
                    <a:pt x="1556131" y="173101"/>
                    <a:pt x="1542669" y="164084"/>
                  </a:cubicBezTo>
                  <a:lnTo>
                    <a:pt x="1501521" y="138049"/>
                  </a:lnTo>
                  <a:cubicBezTo>
                    <a:pt x="1487551" y="129667"/>
                    <a:pt x="1473454" y="121793"/>
                    <a:pt x="1459230" y="114046"/>
                  </a:cubicBezTo>
                  <a:lnTo>
                    <a:pt x="1415796" y="92202"/>
                  </a:lnTo>
                  <a:cubicBezTo>
                    <a:pt x="1401064" y="85217"/>
                    <a:pt x="1386332" y="78740"/>
                    <a:pt x="1371346" y="72517"/>
                  </a:cubicBezTo>
                  <a:lnTo>
                    <a:pt x="1325880" y="54991"/>
                  </a:lnTo>
                  <a:cubicBezTo>
                    <a:pt x="1310640" y="49530"/>
                    <a:pt x="1295146" y="44450"/>
                    <a:pt x="1279652" y="39751"/>
                  </a:cubicBezTo>
                  <a:lnTo>
                    <a:pt x="1232662" y="26924"/>
                  </a:lnTo>
                  <a:cubicBezTo>
                    <a:pt x="1216914" y="22987"/>
                    <a:pt x="1201039" y="19431"/>
                    <a:pt x="1185164" y="16256"/>
                  </a:cubicBezTo>
                  <a:lnTo>
                    <a:pt x="1137158" y="8001"/>
                  </a:lnTo>
                  <a:cubicBezTo>
                    <a:pt x="1121156" y="5588"/>
                    <a:pt x="1105027" y="3683"/>
                    <a:pt x="1088898" y="2032"/>
                  </a:cubicBezTo>
                  <a:lnTo>
                    <a:pt x="1061085" y="0"/>
                  </a:lnTo>
                  <a:close/>
                </a:path>
              </a:pathLst>
            </a:custGeom>
            <a:solidFill>
              <a:srgbClr val="000000"/>
            </a:solidFill>
          </p:spPr>
        </p:sp>
      </p:grpSp>
      <p:sp>
        <p:nvSpPr>
          <p:cNvPr name="Freeform 10" id="10"/>
          <p:cNvSpPr/>
          <p:nvPr/>
        </p:nvSpPr>
        <p:spPr>
          <a:xfrm flipH="false" flipV="false" rot="0">
            <a:off x="1395079" y="5846645"/>
            <a:ext cx="24067560" cy="10797826"/>
          </a:xfrm>
          <a:custGeom>
            <a:avLst/>
            <a:gdLst/>
            <a:ahLst/>
            <a:cxnLst/>
            <a:rect r="r" b="b" t="t" l="l"/>
            <a:pathLst>
              <a:path h="10797826" w="24067560">
                <a:moveTo>
                  <a:pt x="0" y="0"/>
                </a:moveTo>
                <a:lnTo>
                  <a:pt x="24067561" y="0"/>
                </a:lnTo>
                <a:lnTo>
                  <a:pt x="24067561" y="10797826"/>
                </a:lnTo>
                <a:lnTo>
                  <a:pt x="0" y="107978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2116474" y="7189184"/>
            <a:ext cx="3090796" cy="1249061"/>
          </a:xfrm>
          <a:prstGeom prst="rect">
            <a:avLst/>
          </a:prstGeom>
        </p:spPr>
        <p:txBody>
          <a:bodyPr anchor="t" rtlCol="false" tIns="0" lIns="0" bIns="0" rIns="0">
            <a:spAutoFit/>
          </a:bodyPr>
          <a:lstStyle/>
          <a:p>
            <a:pPr algn="ctr">
              <a:lnSpc>
                <a:spcPts val="2474"/>
              </a:lnSpc>
            </a:pPr>
            <a:r>
              <a:rPr lang="en-US" sz="1844" spc="180">
                <a:solidFill>
                  <a:srgbClr val="231F20"/>
                </a:solidFill>
                <a:latin typeface="DM Sans"/>
              </a:rPr>
              <a:t> Employing HTML and CSS for an aesthetically pleasing and user- friendly interface</a:t>
            </a:r>
          </a:p>
        </p:txBody>
      </p:sp>
      <p:sp>
        <p:nvSpPr>
          <p:cNvPr name="TextBox 12" id="12"/>
          <p:cNvSpPr txBox="true"/>
          <p:nvPr/>
        </p:nvSpPr>
        <p:spPr>
          <a:xfrm rot="0">
            <a:off x="5810298" y="7181650"/>
            <a:ext cx="2679897" cy="953957"/>
          </a:xfrm>
          <a:prstGeom prst="rect">
            <a:avLst/>
          </a:prstGeom>
        </p:spPr>
        <p:txBody>
          <a:bodyPr anchor="t" rtlCol="false" tIns="0" lIns="0" bIns="0" rIns="0">
            <a:spAutoFit/>
          </a:bodyPr>
          <a:lstStyle/>
          <a:p>
            <a:pPr algn="ctr">
              <a:lnSpc>
                <a:spcPts val="2513"/>
              </a:lnSpc>
            </a:pPr>
            <a:r>
              <a:rPr lang="en-US" sz="1843" spc="180">
                <a:solidFill>
                  <a:srgbClr val="231F20"/>
                </a:solidFill>
                <a:latin typeface="DM Sans"/>
              </a:rPr>
              <a:t>For interactive or dynamic content, we realize it by PHP.</a:t>
            </a:r>
          </a:p>
        </p:txBody>
      </p:sp>
      <p:sp>
        <p:nvSpPr>
          <p:cNvPr name="TextBox 13" id="13"/>
          <p:cNvSpPr txBox="true"/>
          <p:nvPr/>
        </p:nvSpPr>
        <p:spPr>
          <a:xfrm rot="0">
            <a:off x="9123521" y="7181650"/>
            <a:ext cx="3034655" cy="1592361"/>
          </a:xfrm>
          <a:prstGeom prst="rect">
            <a:avLst/>
          </a:prstGeom>
        </p:spPr>
        <p:txBody>
          <a:bodyPr anchor="t" rtlCol="false" tIns="0" lIns="0" bIns="0" rIns="0">
            <a:spAutoFit/>
          </a:bodyPr>
          <a:lstStyle/>
          <a:p>
            <a:pPr algn="ctr">
              <a:lnSpc>
                <a:spcPts val="2513"/>
              </a:lnSpc>
            </a:pPr>
            <a:r>
              <a:rPr lang="en-US" sz="1843" spc="180">
                <a:solidFill>
                  <a:srgbClr val="231F20"/>
                </a:solidFill>
                <a:latin typeface="DM Sans"/>
              </a:rPr>
              <a:t>MySQL will be used as our back-end database to record and store the information of our customers or items.</a:t>
            </a:r>
          </a:p>
        </p:txBody>
      </p:sp>
      <p:sp>
        <p:nvSpPr>
          <p:cNvPr name="TextBox 14" id="14"/>
          <p:cNvSpPr txBox="true"/>
          <p:nvPr/>
        </p:nvSpPr>
        <p:spPr>
          <a:xfrm rot="0">
            <a:off x="12630836" y="7183060"/>
            <a:ext cx="3000937" cy="2230765"/>
          </a:xfrm>
          <a:prstGeom prst="rect">
            <a:avLst/>
          </a:prstGeom>
        </p:spPr>
        <p:txBody>
          <a:bodyPr anchor="t" rtlCol="false" tIns="0" lIns="0" bIns="0" rIns="0">
            <a:spAutoFit/>
          </a:bodyPr>
          <a:lstStyle/>
          <a:p>
            <a:pPr algn="ctr">
              <a:lnSpc>
                <a:spcPts val="2513"/>
              </a:lnSpc>
            </a:pPr>
            <a:r>
              <a:rPr lang="en-US" sz="1843" spc="180">
                <a:solidFill>
                  <a:srgbClr val="231F20"/>
                </a:solidFill>
                <a:latin typeface="DM Sans"/>
              </a:rPr>
              <a:t>PHPMailer will be deployed to streamline user communication, including the dispatch of account activation links and other notifications.</a:t>
            </a:r>
          </a:p>
        </p:txBody>
      </p:sp>
      <p:sp>
        <p:nvSpPr>
          <p:cNvPr name="TextBox 15" id="15"/>
          <p:cNvSpPr txBox="true"/>
          <p:nvPr/>
        </p:nvSpPr>
        <p:spPr>
          <a:xfrm rot="0">
            <a:off x="3182531" y="3125057"/>
            <a:ext cx="969959" cy="1154840"/>
          </a:xfrm>
          <a:prstGeom prst="rect">
            <a:avLst/>
          </a:prstGeom>
        </p:spPr>
        <p:txBody>
          <a:bodyPr anchor="t" rtlCol="false" tIns="0" lIns="0" bIns="0" rIns="0">
            <a:spAutoFit/>
          </a:bodyPr>
          <a:lstStyle/>
          <a:p>
            <a:pPr algn="l">
              <a:lnSpc>
                <a:spcPts val="9274"/>
              </a:lnSpc>
            </a:pPr>
            <a:r>
              <a:rPr lang="en-US" sz="6624" spc="649">
                <a:solidFill>
                  <a:srgbClr val="FFFBFB"/>
                </a:solidFill>
                <a:latin typeface="DM Sans Bold"/>
              </a:rPr>
              <a:t>01</a:t>
            </a:r>
          </a:p>
        </p:txBody>
      </p:sp>
      <p:sp>
        <p:nvSpPr>
          <p:cNvPr name="TextBox 16" id="16"/>
          <p:cNvSpPr txBox="true"/>
          <p:nvPr/>
        </p:nvSpPr>
        <p:spPr>
          <a:xfrm rot="0">
            <a:off x="6575727" y="3125057"/>
            <a:ext cx="1160097" cy="1154840"/>
          </a:xfrm>
          <a:prstGeom prst="rect">
            <a:avLst/>
          </a:prstGeom>
        </p:spPr>
        <p:txBody>
          <a:bodyPr anchor="t" rtlCol="false" tIns="0" lIns="0" bIns="0" rIns="0">
            <a:spAutoFit/>
          </a:bodyPr>
          <a:lstStyle/>
          <a:p>
            <a:pPr algn="l">
              <a:lnSpc>
                <a:spcPts val="9274"/>
              </a:lnSpc>
            </a:pPr>
            <a:r>
              <a:rPr lang="en-US" sz="6624" spc="649">
                <a:solidFill>
                  <a:srgbClr val="FFFBFB"/>
                </a:solidFill>
                <a:latin typeface="DM Sans Bold"/>
              </a:rPr>
              <a:t>02</a:t>
            </a:r>
          </a:p>
        </p:txBody>
      </p:sp>
      <p:sp>
        <p:nvSpPr>
          <p:cNvPr name="TextBox 17" id="17"/>
          <p:cNvSpPr txBox="true"/>
          <p:nvPr/>
        </p:nvSpPr>
        <p:spPr>
          <a:xfrm rot="0">
            <a:off x="10055790" y="3125057"/>
            <a:ext cx="1181129" cy="1154840"/>
          </a:xfrm>
          <a:prstGeom prst="rect">
            <a:avLst/>
          </a:prstGeom>
        </p:spPr>
        <p:txBody>
          <a:bodyPr anchor="t" rtlCol="false" tIns="0" lIns="0" bIns="0" rIns="0">
            <a:spAutoFit/>
          </a:bodyPr>
          <a:lstStyle/>
          <a:p>
            <a:pPr algn="l">
              <a:lnSpc>
                <a:spcPts val="9274"/>
              </a:lnSpc>
            </a:pPr>
            <a:r>
              <a:rPr lang="en-US" sz="6624" spc="649">
                <a:solidFill>
                  <a:srgbClr val="FFFBFB"/>
                </a:solidFill>
                <a:latin typeface="DM Sans Bold"/>
              </a:rPr>
              <a:t>03</a:t>
            </a:r>
          </a:p>
        </p:txBody>
      </p:sp>
      <p:sp>
        <p:nvSpPr>
          <p:cNvPr name="TextBox 18" id="18"/>
          <p:cNvSpPr txBox="true"/>
          <p:nvPr/>
        </p:nvSpPr>
        <p:spPr>
          <a:xfrm rot="0">
            <a:off x="13531234" y="3125057"/>
            <a:ext cx="1218990" cy="1154840"/>
          </a:xfrm>
          <a:prstGeom prst="rect">
            <a:avLst/>
          </a:prstGeom>
        </p:spPr>
        <p:txBody>
          <a:bodyPr anchor="t" rtlCol="false" tIns="0" lIns="0" bIns="0" rIns="0">
            <a:spAutoFit/>
          </a:bodyPr>
          <a:lstStyle/>
          <a:p>
            <a:pPr algn="l">
              <a:lnSpc>
                <a:spcPts val="9274"/>
              </a:lnSpc>
            </a:pPr>
            <a:r>
              <a:rPr lang="en-US" sz="6624" spc="649">
                <a:solidFill>
                  <a:srgbClr val="FFFBFB"/>
                </a:solidFill>
                <a:latin typeface="DM Sans Bold"/>
              </a:rPr>
              <a:t>04</a:t>
            </a:r>
          </a:p>
        </p:txBody>
      </p:sp>
      <p:sp>
        <p:nvSpPr>
          <p:cNvPr name="TextBox 19" id="19"/>
          <p:cNvSpPr txBox="true"/>
          <p:nvPr/>
        </p:nvSpPr>
        <p:spPr>
          <a:xfrm rot="0">
            <a:off x="2097453" y="6569297"/>
            <a:ext cx="3128972" cy="506940"/>
          </a:xfrm>
          <a:prstGeom prst="rect">
            <a:avLst/>
          </a:prstGeom>
        </p:spPr>
        <p:txBody>
          <a:bodyPr anchor="t" rtlCol="false" tIns="0" lIns="0" bIns="0" rIns="0">
            <a:spAutoFit/>
          </a:bodyPr>
          <a:lstStyle/>
          <a:p>
            <a:pPr algn="l">
              <a:lnSpc>
                <a:spcPts val="4131"/>
              </a:lnSpc>
            </a:pPr>
            <a:r>
              <a:rPr lang="en-US" sz="2951" spc="289">
                <a:solidFill>
                  <a:srgbClr val="231F20"/>
                </a:solidFill>
                <a:latin typeface="DM Sans Bold"/>
              </a:rPr>
              <a:t>HTML AND CSS</a:t>
            </a:r>
          </a:p>
        </p:txBody>
      </p:sp>
      <p:sp>
        <p:nvSpPr>
          <p:cNvPr name="TextBox 20" id="20"/>
          <p:cNvSpPr txBox="true"/>
          <p:nvPr/>
        </p:nvSpPr>
        <p:spPr>
          <a:xfrm rot="0">
            <a:off x="6717001" y="6569297"/>
            <a:ext cx="793032" cy="506940"/>
          </a:xfrm>
          <a:prstGeom prst="rect">
            <a:avLst/>
          </a:prstGeom>
        </p:spPr>
        <p:txBody>
          <a:bodyPr anchor="t" rtlCol="false" tIns="0" lIns="0" bIns="0" rIns="0">
            <a:spAutoFit/>
          </a:bodyPr>
          <a:lstStyle/>
          <a:p>
            <a:pPr algn="l">
              <a:lnSpc>
                <a:spcPts val="4131"/>
              </a:lnSpc>
            </a:pPr>
            <a:r>
              <a:rPr lang="en-US" sz="2951" spc="289">
                <a:solidFill>
                  <a:srgbClr val="231F20"/>
                </a:solidFill>
                <a:latin typeface="DM Sans Bold"/>
              </a:rPr>
              <a:t>PHP</a:t>
            </a:r>
          </a:p>
        </p:txBody>
      </p:sp>
      <p:sp>
        <p:nvSpPr>
          <p:cNvPr name="TextBox 21" id="21"/>
          <p:cNvSpPr txBox="true"/>
          <p:nvPr/>
        </p:nvSpPr>
        <p:spPr>
          <a:xfrm rot="0">
            <a:off x="9885312" y="6569297"/>
            <a:ext cx="1437627" cy="506940"/>
          </a:xfrm>
          <a:prstGeom prst="rect">
            <a:avLst/>
          </a:prstGeom>
        </p:spPr>
        <p:txBody>
          <a:bodyPr anchor="t" rtlCol="false" tIns="0" lIns="0" bIns="0" rIns="0">
            <a:spAutoFit/>
          </a:bodyPr>
          <a:lstStyle/>
          <a:p>
            <a:pPr algn="l">
              <a:lnSpc>
                <a:spcPts val="4131"/>
              </a:lnSpc>
            </a:pPr>
            <a:r>
              <a:rPr lang="en-US" sz="2951" spc="289">
                <a:solidFill>
                  <a:srgbClr val="231F20"/>
                </a:solidFill>
                <a:latin typeface="DM Sans Bold"/>
              </a:rPr>
              <a:t>MYSQL</a:t>
            </a:r>
          </a:p>
        </p:txBody>
      </p:sp>
      <p:sp>
        <p:nvSpPr>
          <p:cNvPr name="TextBox 22" id="22"/>
          <p:cNvSpPr txBox="true"/>
          <p:nvPr/>
        </p:nvSpPr>
        <p:spPr>
          <a:xfrm rot="0">
            <a:off x="12913414" y="6570707"/>
            <a:ext cx="2362562" cy="506940"/>
          </a:xfrm>
          <a:prstGeom prst="rect">
            <a:avLst/>
          </a:prstGeom>
        </p:spPr>
        <p:txBody>
          <a:bodyPr anchor="t" rtlCol="false" tIns="0" lIns="0" bIns="0" rIns="0">
            <a:spAutoFit/>
          </a:bodyPr>
          <a:lstStyle/>
          <a:p>
            <a:pPr algn="l">
              <a:lnSpc>
                <a:spcPts val="4131"/>
              </a:lnSpc>
            </a:pPr>
            <a:r>
              <a:rPr lang="en-US" sz="2951" spc="289">
                <a:solidFill>
                  <a:srgbClr val="231F20"/>
                </a:solidFill>
                <a:latin typeface="DM Sans Bold"/>
              </a:rPr>
              <a:t>PHPMAILER</a:t>
            </a:r>
          </a:p>
        </p:txBody>
      </p:sp>
      <p:sp>
        <p:nvSpPr>
          <p:cNvPr name="TextBox 23" id="23"/>
          <p:cNvSpPr txBox="true"/>
          <p:nvPr/>
        </p:nvSpPr>
        <p:spPr>
          <a:xfrm rot="0">
            <a:off x="5211575" y="814473"/>
            <a:ext cx="7343937" cy="1254309"/>
          </a:xfrm>
          <a:prstGeom prst="rect">
            <a:avLst/>
          </a:prstGeom>
        </p:spPr>
        <p:txBody>
          <a:bodyPr anchor="t" rtlCol="false" tIns="0" lIns="0" bIns="0" rIns="0">
            <a:spAutoFit/>
          </a:bodyPr>
          <a:lstStyle/>
          <a:p>
            <a:pPr algn="l">
              <a:lnSpc>
                <a:spcPts val="9726"/>
              </a:lnSpc>
            </a:pPr>
            <a:r>
              <a:rPr lang="en-US" sz="6947" spc="368">
                <a:solidFill>
                  <a:srgbClr val="231F20"/>
                </a:solidFill>
                <a:latin typeface="Oswald Bold"/>
              </a:rPr>
              <a:t>TECHNICAL VISION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8169367" y="-10264537"/>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936194" y="3325454"/>
            <a:ext cx="9472583" cy="3464642"/>
          </a:xfrm>
          <a:prstGeom prst="rect">
            <a:avLst/>
          </a:prstGeom>
        </p:spPr>
        <p:txBody>
          <a:bodyPr anchor="t" rtlCol="false" tIns="0" lIns="0" bIns="0" rIns="0">
            <a:spAutoFit/>
          </a:bodyPr>
          <a:lstStyle/>
          <a:p>
            <a:pPr>
              <a:lnSpc>
                <a:spcPts val="13948"/>
              </a:lnSpc>
            </a:pPr>
            <a:r>
              <a:rPr lang="en-US" sz="10107" spc="990">
                <a:solidFill>
                  <a:srgbClr val="FFFFFF"/>
                </a:solidFill>
                <a:latin typeface="Oswald Bold"/>
              </a:rPr>
              <a:t>WEB PAGE INTRODUCTION</a:t>
            </a:r>
          </a:p>
        </p:txBody>
      </p:sp>
      <p:sp>
        <p:nvSpPr>
          <p:cNvPr name="Freeform 4" id="4"/>
          <p:cNvSpPr/>
          <p:nvPr/>
        </p:nvSpPr>
        <p:spPr>
          <a:xfrm flipH="false" flipV="false" rot="0">
            <a:off x="13447294" y="-3843198"/>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DAGDCGIX3ho</dc:identifier>
  <dcterms:modified xsi:type="dcterms:W3CDTF">2011-08-01T06:04:30Z</dcterms:modified>
  <cp:revision>1</cp:revision>
  <dc:title>CISC3003 group project</dc:title>
</cp:coreProperties>
</file>